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73" r:id="rId3"/>
    <p:sldId id="258" r:id="rId4"/>
    <p:sldId id="265" r:id="rId5"/>
    <p:sldId id="264" r:id="rId6"/>
    <p:sldId id="260" r:id="rId7"/>
    <p:sldId id="261" r:id="rId8"/>
    <p:sldId id="263" r:id="rId9"/>
    <p:sldId id="257" r:id="rId10"/>
    <p:sldId id="262" r:id="rId11"/>
    <p:sldId id="269" r:id="rId12"/>
    <p:sldId id="270" r:id="rId13"/>
    <p:sldId id="271" r:id="rId14"/>
    <p:sldId id="266" r:id="rId15"/>
    <p:sldId id="267" r:id="rId16"/>
    <p:sldId id="268" r:id="rId17"/>
    <p:sldId id="272" r:id="rId18"/>
    <p:sldId id="275" r:id="rId19"/>
    <p:sldId id="274" r:id="rId20"/>
    <p:sldId id="276" r:id="rId21"/>
    <p:sldId id="278" r:id="rId22"/>
    <p:sldId id="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95"/>
    <p:restoredTop sz="94655"/>
  </p:normalViewPr>
  <p:slideViewPr>
    <p:cSldViewPr snapToGrid="0" snapToObjects="1">
      <p:cViewPr varScale="1">
        <p:scale>
          <a:sx n="113" d="100"/>
          <a:sy n="113" d="100"/>
        </p:scale>
        <p:origin x="208" y="9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B377FF-2C96-4946-AB8E-589B989591FD}" type="datetimeFigureOut">
              <a:rPr lang="en-US" smtClean="0"/>
              <a:t>12/27/17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327AA9-43BD-D643-888D-A6B38143941D}" type="slidenum">
              <a:rPr lang="en-US" smtClean="0"/>
              <a:t>‹#›</a:t>
            </a:fld>
            <a:endParaRPr lang="en-US"/>
          </a:p>
        </p:txBody>
      </p:sp>
    </p:spTree>
    <p:extLst>
      <p:ext uri="{BB962C8B-B14F-4D97-AF65-F5344CB8AC3E}">
        <p14:creationId xmlns:p14="http://schemas.microsoft.com/office/powerpoint/2010/main" val="1012344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46F1B12-7AE3-F341-8DB4-D361D24F2884}" type="datetimeFigureOut">
              <a:rPr lang="en-US" smtClean="0"/>
              <a:t>12/27/17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E2B16A-9C91-1141-B783-2C70037ACFE5}"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6F1B12-7AE3-F341-8DB4-D361D24F2884}" type="datetimeFigureOut">
              <a:rPr lang="en-US" smtClean="0"/>
              <a:t>12/27/17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E2B16A-9C91-1141-B783-2C70037ACFE5}" type="slidenum">
              <a:rPr lang="en-US" smtClean="0"/>
              <a:t>‹#›</a:t>
            </a:fld>
            <a:endParaRPr lang="en-US"/>
          </a:p>
        </p:txBody>
      </p:sp>
    </p:spTree>
    <p:extLst>
      <p:ext uri="{BB962C8B-B14F-4D97-AF65-F5344CB8AC3E}">
        <p14:creationId xmlns:p14="http://schemas.microsoft.com/office/powerpoint/2010/main" val="110934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6F1B12-7AE3-F341-8DB4-D361D24F2884}" type="datetimeFigureOut">
              <a:rPr lang="en-US" smtClean="0"/>
              <a:t>12/27/17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E2B16A-9C91-1141-B783-2C70037ACFE5}" type="slidenum">
              <a:rPr lang="en-US" smtClean="0"/>
              <a:t>‹#›</a:t>
            </a:fld>
            <a:endParaRPr lang="en-US"/>
          </a:p>
        </p:txBody>
      </p:sp>
    </p:spTree>
    <p:extLst>
      <p:ext uri="{BB962C8B-B14F-4D97-AF65-F5344CB8AC3E}">
        <p14:creationId xmlns:p14="http://schemas.microsoft.com/office/powerpoint/2010/main" val="29733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6F1B12-7AE3-F341-8DB4-D361D24F2884}" type="datetimeFigureOut">
              <a:rPr lang="en-US" smtClean="0"/>
              <a:t>12/27/17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E2B16A-9C91-1141-B783-2C70037ACFE5}" type="slidenum">
              <a:rPr lang="en-US" smtClean="0"/>
              <a:t>‹#›</a:t>
            </a:fld>
            <a:endParaRPr lang="en-US"/>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6F1B12-7AE3-F341-8DB4-D361D24F2884}" type="datetimeFigureOut">
              <a:rPr lang="en-US" smtClean="0"/>
              <a:t>12/27/17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E2B16A-9C91-1141-B783-2C70037ACFE5}" type="slidenum">
              <a:rPr lang="en-US" smtClean="0"/>
              <a:t>‹#›</a:t>
            </a:fld>
            <a:endParaRPr lang="en-US"/>
          </a:p>
        </p:txBody>
      </p:sp>
    </p:spTree>
    <p:extLst>
      <p:ext uri="{BB962C8B-B14F-4D97-AF65-F5344CB8AC3E}">
        <p14:creationId xmlns:p14="http://schemas.microsoft.com/office/powerpoint/2010/main" val="99989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46F1B12-7AE3-F341-8DB4-D361D24F2884}" type="datetimeFigureOut">
              <a:rPr lang="en-US" smtClean="0"/>
              <a:t>12/27/17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E2B16A-9C91-1141-B783-2C70037ACFE5}" type="slidenum">
              <a:rPr lang="en-US" smtClean="0"/>
              <a:t>‹#›</a:t>
            </a:fld>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46F1B12-7AE3-F341-8DB4-D361D24F2884}" type="datetimeFigureOut">
              <a:rPr lang="en-US" smtClean="0"/>
              <a:t>12/27/17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E2B16A-9C91-1141-B783-2C70037ACFE5}" type="slidenum">
              <a:rPr lang="en-US" smtClean="0"/>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46F1B12-7AE3-F341-8DB4-D361D24F2884}" type="datetimeFigureOut">
              <a:rPr lang="en-US" smtClean="0"/>
              <a:t>12/27/17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E2B16A-9C91-1141-B783-2C70037ACFE5}" type="slidenum">
              <a:rPr lang="en-US" smtClean="0"/>
              <a:t>‹#›</a:t>
            </a:fld>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6F1B12-7AE3-F341-8DB4-D361D24F2884}" type="datetimeFigureOut">
              <a:rPr lang="en-US" smtClean="0"/>
              <a:t>12/27/17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E2B16A-9C91-1141-B783-2C70037ACFE5}" type="slidenum">
              <a:rPr lang="en-US" smtClean="0"/>
              <a:t>‹#›</a:t>
            </a:fld>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6F1B12-7AE3-F341-8DB4-D361D24F2884}" type="datetimeFigureOut">
              <a:rPr lang="en-US" smtClean="0"/>
              <a:t>12/27/17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E2B16A-9C91-1141-B783-2C70037ACFE5}" type="slidenum">
              <a:rPr lang="en-US" smtClean="0"/>
              <a:t>‹#›</a:t>
            </a:fld>
            <a:endParaRPr lang="en-US"/>
          </a:p>
        </p:txBody>
      </p:sp>
    </p:spTree>
    <p:extLst>
      <p:ext uri="{BB962C8B-B14F-4D97-AF65-F5344CB8AC3E}">
        <p14:creationId xmlns:p14="http://schemas.microsoft.com/office/powerpoint/2010/main" val="11529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6F1B12-7AE3-F341-8DB4-D361D24F2884}" type="datetimeFigureOut">
              <a:rPr lang="en-US" smtClean="0"/>
              <a:t>12/27/17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E2B16A-9C91-1141-B783-2C70037ACFE5}" type="slidenum">
              <a:rPr lang="en-US" smtClean="0"/>
              <a:t>‹#›</a:t>
            </a:fld>
            <a:endParaRPr lang="en-US"/>
          </a:p>
        </p:txBody>
      </p:sp>
    </p:spTree>
    <p:extLst>
      <p:ext uri="{BB962C8B-B14F-4D97-AF65-F5344CB8AC3E}">
        <p14:creationId xmlns:p14="http://schemas.microsoft.com/office/powerpoint/2010/main" val="5097531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F1B12-7AE3-F341-8DB4-D361D24F2884}" type="datetimeFigureOut">
              <a:rPr lang="en-US" smtClean="0"/>
              <a:t>12/27/17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E2B16A-9C91-1141-B783-2C70037ACFE5}"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tiff"/><Relationship Id="rId9" Type="http://schemas.openxmlformats.org/officeDocument/2006/relationships/image" Target="../media/image9.tiff"/><Relationship Id="rId10"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1.tiff"/><Relationship Id="rId5" Type="http://schemas.openxmlformats.org/officeDocument/2006/relationships/image" Target="../media/image13.tiff"/><Relationship Id="rId6" Type="http://schemas.openxmlformats.org/officeDocument/2006/relationships/image" Target="../media/image14.tiff"/><Relationship Id="rId7"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tiff"/><Relationship Id="rId5" Type="http://schemas.openxmlformats.org/officeDocument/2006/relationships/image" Target="../media/image11.tiff"/><Relationship Id="rId6" Type="http://schemas.openxmlformats.org/officeDocument/2006/relationships/image" Target="../media/image17.tiff"/><Relationship Id="rId7" Type="http://schemas.openxmlformats.org/officeDocument/2006/relationships/image" Target="../media/image13.tiff"/><Relationship Id="rId8" Type="http://schemas.openxmlformats.org/officeDocument/2006/relationships/image" Target="../media/image18.tiff"/><Relationship Id="rId9" Type="http://schemas.openxmlformats.org/officeDocument/2006/relationships/image" Target="../media/image19.tiff"/><Relationship Id="rId10"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1.tiff"/></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tiff"/><Relationship Id="rId5"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tiff"/><Relationship Id="rId5" Type="http://schemas.openxmlformats.org/officeDocument/2006/relationships/image" Target="../media/image24.tiff"/><Relationship Id="rId6" Type="http://schemas.openxmlformats.org/officeDocument/2006/relationships/image" Target="../media/image20.png"/><Relationship Id="rId7"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3.tiff"/><Relationship Id="rId6" Type="http://schemas.openxmlformats.org/officeDocument/2006/relationships/image" Target="../media/image24.tiff"/><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23.tiff"/><Relationship Id="rId7"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4921" r="1" b="35317"/>
          <a:stretch/>
        </p:blipFill>
        <p:spPr>
          <a:xfrm>
            <a:off x="4818888" y="10"/>
            <a:ext cx="7373112" cy="6857989"/>
          </a:xfrm>
          <a:prstGeom prst="rect">
            <a:avLst/>
          </a:prstGeom>
        </p:spPr>
      </p:pic>
      <p:sp>
        <p:nvSpPr>
          <p:cNvPr id="9" name="Freeform 8">
            <a:extLst>
              <a:ext uri="{FF2B5EF4-FFF2-40B4-BE49-F238E27FC236}">
                <a16:creationId xmlns:a16="http://schemas.microsoft.com/office/drawing/2014/main" xmlns="" id="{9225B0D8-E56E-4ACC-A464-81F4062765C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a:extLst>
              <a:ext uri="{FF2B5EF4-FFF2-40B4-BE49-F238E27FC236}">
                <a16:creationId xmlns:a16="http://schemas.microsoft.com/office/drawing/2014/main" xmlns="" id="{8F5D1B28-3976-4367-807C-CAD629CDD83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04672" y="2600324"/>
            <a:ext cx="5058370" cy="3320973"/>
          </a:xfrm>
        </p:spPr>
        <p:txBody>
          <a:bodyPr anchor="t">
            <a:normAutofit/>
          </a:bodyPr>
          <a:lstStyle/>
          <a:p>
            <a:pPr algn="l"/>
            <a:r>
              <a:rPr lang="en-US" sz="5400"/>
              <a:t>RALPH</a:t>
            </a:r>
          </a:p>
        </p:txBody>
      </p:sp>
      <p:sp>
        <p:nvSpPr>
          <p:cNvPr id="3" name="Subtitle 2"/>
          <p:cNvSpPr>
            <a:spLocks noGrp="1"/>
          </p:cNvSpPr>
          <p:nvPr>
            <p:ph type="subTitle" idx="1"/>
          </p:nvPr>
        </p:nvSpPr>
        <p:spPr>
          <a:xfrm>
            <a:off x="804672" y="1300450"/>
            <a:ext cx="4167376" cy="1155525"/>
          </a:xfrm>
        </p:spPr>
        <p:txBody>
          <a:bodyPr anchor="b">
            <a:normAutofit/>
          </a:bodyPr>
          <a:lstStyle/>
          <a:p>
            <a:pPr algn="l"/>
            <a:r>
              <a:rPr lang="en-US" sz="2000"/>
              <a:t>This Game BLOWS</a:t>
            </a:r>
            <a:r>
              <a:rPr lang="mr-IN" sz="2000"/>
              <a:t>……</a:t>
            </a:r>
            <a:r>
              <a:rPr lang="en-US" sz="2000"/>
              <a:t>.CHUNCKS</a:t>
            </a:r>
          </a:p>
        </p:txBody>
      </p:sp>
    </p:spTree>
    <p:extLst>
      <p:ext uri="{BB962C8B-B14F-4D97-AF65-F5344CB8AC3E}">
        <p14:creationId xmlns:p14="http://schemas.microsoft.com/office/powerpoint/2010/main" val="34312025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2"/>
          <a:srcRect t="14921" r="1" b="35317"/>
          <a:stretch/>
        </p:blipFill>
        <p:spPr>
          <a:xfrm>
            <a:off x="20532" y="925963"/>
            <a:ext cx="5110621" cy="4753567"/>
          </a:xfrm>
          <a:prstGeom prst="rect">
            <a:avLst/>
          </a:prstGeom>
        </p:spPr>
      </p:pic>
      <p:sp>
        <p:nvSpPr>
          <p:cNvPr id="5" name="Oval 4"/>
          <p:cNvSpPr/>
          <p:nvPr/>
        </p:nvSpPr>
        <p:spPr>
          <a:xfrm>
            <a:off x="8374962" y="1042188"/>
            <a:ext cx="240632" cy="24063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615594" y="977838"/>
            <a:ext cx="535724" cy="369332"/>
          </a:xfrm>
          <a:prstGeom prst="rect">
            <a:avLst/>
          </a:prstGeom>
          <a:noFill/>
        </p:spPr>
        <p:txBody>
          <a:bodyPr wrap="none" rtlCol="0">
            <a:spAutoFit/>
          </a:bodyPr>
          <a:lstStyle/>
          <a:p>
            <a:r>
              <a:rPr lang="en-US" dirty="0" smtClean="0"/>
              <a:t>500</a:t>
            </a:r>
            <a:endParaRPr lang="en-US" dirty="0"/>
          </a:p>
        </p:txBody>
      </p:sp>
      <p:pic>
        <p:nvPicPr>
          <p:cNvPr id="8" name="Picture 7"/>
          <p:cNvPicPr>
            <a:picLocks noChangeAspect="1"/>
          </p:cNvPicPr>
          <p:nvPr/>
        </p:nvPicPr>
        <p:blipFill>
          <a:blip r:embed="rId3"/>
          <a:stretch>
            <a:fillRect/>
          </a:stretch>
        </p:blipFill>
        <p:spPr>
          <a:xfrm>
            <a:off x="7405958" y="913113"/>
            <a:ext cx="598882" cy="598882"/>
          </a:xfrm>
          <a:prstGeom prst="rect">
            <a:avLst/>
          </a:prstGeom>
        </p:spPr>
      </p:pic>
      <p:pic>
        <p:nvPicPr>
          <p:cNvPr id="9" name="Picture 8"/>
          <p:cNvPicPr>
            <a:picLocks noChangeAspect="1"/>
          </p:cNvPicPr>
          <p:nvPr/>
        </p:nvPicPr>
        <p:blipFill rotWithShape="1">
          <a:blip r:embed="rId4"/>
          <a:srcRect t="8373"/>
          <a:stretch/>
        </p:blipFill>
        <p:spPr>
          <a:xfrm>
            <a:off x="6448716" y="836770"/>
            <a:ext cx="860787" cy="732766"/>
          </a:xfrm>
          <a:prstGeom prst="rect">
            <a:avLst/>
          </a:prstGeom>
        </p:spPr>
      </p:pic>
      <p:pic>
        <p:nvPicPr>
          <p:cNvPr id="10" name="Picture 9"/>
          <p:cNvPicPr>
            <a:picLocks noChangeAspect="1"/>
          </p:cNvPicPr>
          <p:nvPr/>
        </p:nvPicPr>
        <p:blipFill>
          <a:blip r:embed="rId5"/>
          <a:stretch>
            <a:fillRect/>
          </a:stretch>
        </p:blipFill>
        <p:spPr>
          <a:xfrm>
            <a:off x="5293429" y="2653763"/>
            <a:ext cx="988107" cy="909345"/>
          </a:xfrm>
          <a:prstGeom prst="rect">
            <a:avLst/>
          </a:prstGeom>
        </p:spPr>
      </p:pic>
      <p:pic>
        <p:nvPicPr>
          <p:cNvPr id="11" name="Picture 10"/>
          <p:cNvPicPr>
            <a:picLocks noChangeAspect="1"/>
          </p:cNvPicPr>
          <p:nvPr/>
        </p:nvPicPr>
        <p:blipFill>
          <a:blip r:embed="rId6"/>
          <a:stretch>
            <a:fillRect/>
          </a:stretch>
        </p:blipFill>
        <p:spPr>
          <a:xfrm>
            <a:off x="5353715" y="3352229"/>
            <a:ext cx="365966" cy="402389"/>
          </a:xfrm>
          <a:prstGeom prst="rect">
            <a:avLst/>
          </a:prstGeom>
        </p:spPr>
      </p:pic>
      <p:pic>
        <p:nvPicPr>
          <p:cNvPr id="12" name="Picture 11"/>
          <p:cNvPicPr>
            <a:picLocks noChangeAspect="1"/>
          </p:cNvPicPr>
          <p:nvPr/>
        </p:nvPicPr>
        <p:blipFill>
          <a:blip r:embed="rId5"/>
          <a:stretch>
            <a:fillRect/>
          </a:stretch>
        </p:blipFill>
        <p:spPr>
          <a:xfrm>
            <a:off x="6448716" y="2653763"/>
            <a:ext cx="988107" cy="909345"/>
          </a:xfrm>
          <a:prstGeom prst="rect">
            <a:avLst/>
          </a:prstGeom>
        </p:spPr>
      </p:pic>
      <p:pic>
        <p:nvPicPr>
          <p:cNvPr id="13" name="Picture 12"/>
          <p:cNvPicPr>
            <a:picLocks noChangeAspect="1"/>
          </p:cNvPicPr>
          <p:nvPr/>
        </p:nvPicPr>
        <p:blipFill>
          <a:blip r:embed="rId7"/>
          <a:stretch>
            <a:fillRect/>
          </a:stretch>
        </p:blipFill>
        <p:spPr>
          <a:xfrm>
            <a:off x="7121476" y="3324520"/>
            <a:ext cx="362440" cy="362440"/>
          </a:xfrm>
          <a:prstGeom prst="rect">
            <a:avLst/>
          </a:prstGeom>
        </p:spPr>
      </p:pic>
      <p:sp>
        <p:nvSpPr>
          <p:cNvPr id="14" name="TextBox 13"/>
          <p:cNvSpPr txBox="1"/>
          <p:nvPr/>
        </p:nvSpPr>
        <p:spPr>
          <a:xfrm>
            <a:off x="103236" y="133441"/>
            <a:ext cx="1300549" cy="369332"/>
          </a:xfrm>
          <a:prstGeom prst="rect">
            <a:avLst/>
          </a:prstGeom>
          <a:noFill/>
        </p:spPr>
        <p:txBody>
          <a:bodyPr wrap="none" rtlCol="0">
            <a:spAutoFit/>
          </a:bodyPr>
          <a:lstStyle/>
          <a:p>
            <a:r>
              <a:rPr lang="en-US" dirty="0" err="1" smtClean="0"/>
              <a:t>MainScreen</a:t>
            </a:r>
            <a:endParaRPr lang="en-US" dirty="0"/>
          </a:p>
        </p:txBody>
      </p:sp>
      <p:pic>
        <p:nvPicPr>
          <p:cNvPr id="15" name="Picture 14"/>
          <p:cNvPicPr>
            <a:picLocks noChangeAspect="1"/>
          </p:cNvPicPr>
          <p:nvPr/>
        </p:nvPicPr>
        <p:blipFill>
          <a:blip r:embed="rId8"/>
          <a:stretch>
            <a:fillRect/>
          </a:stretch>
        </p:blipFill>
        <p:spPr>
          <a:xfrm>
            <a:off x="5734578" y="894312"/>
            <a:ext cx="617683" cy="617683"/>
          </a:xfrm>
          <a:prstGeom prst="rect">
            <a:avLst/>
          </a:prstGeom>
        </p:spPr>
      </p:pic>
      <p:sp>
        <p:nvSpPr>
          <p:cNvPr id="16" name="TextBox 15"/>
          <p:cNvSpPr txBox="1"/>
          <p:nvPr/>
        </p:nvSpPr>
        <p:spPr>
          <a:xfrm>
            <a:off x="680317" y="6201761"/>
            <a:ext cx="859723" cy="646331"/>
          </a:xfrm>
          <a:prstGeom prst="rect">
            <a:avLst/>
          </a:prstGeom>
          <a:noFill/>
        </p:spPr>
        <p:txBody>
          <a:bodyPr wrap="none" rtlCol="0">
            <a:spAutoFit/>
          </a:bodyPr>
          <a:lstStyle/>
          <a:p>
            <a:r>
              <a:rPr lang="en-US" dirty="0" smtClean="0"/>
              <a:t>Career </a:t>
            </a:r>
          </a:p>
          <a:p>
            <a:r>
              <a:rPr lang="en-US" dirty="0" smtClean="0"/>
              <a:t>Stats</a:t>
            </a:r>
          </a:p>
        </p:txBody>
      </p:sp>
      <p:pic>
        <p:nvPicPr>
          <p:cNvPr id="17" name="Picture 16"/>
          <p:cNvPicPr>
            <a:picLocks noChangeAspect="1"/>
          </p:cNvPicPr>
          <p:nvPr/>
        </p:nvPicPr>
        <p:blipFill rotWithShape="1">
          <a:blip r:embed="rId4"/>
          <a:srcRect t="8373" b="14663"/>
          <a:stretch/>
        </p:blipFill>
        <p:spPr>
          <a:xfrm>
            <a:off x="1474808" y="6202864"/>
            <a:ext cx="860787" cy="615505"/>
          </a:xfrm>
          <a:prstGeom prst="rect">
            <a:avLst/>
          </a:prstGeom>
        </p:spPr>
      </p:pic>
      <p:sp>
        <p:nvSpPr>
          <p:cNvPr id="18" name="TextBox 17"/>
          <p:cNvSpPr txBox="1"/>
          <p:nvPr/>
        </p:nvSpPr>
        <p:spPr>
          <a:xfrm>
            <a:off x="2212525" y="6384581"/>
            <a:ext cx="701282" cy="369332"/>
          </a:xfrm>
          <a:prstGeom prst="rect">
            <a:avLst/>
          </a:prstGeom>
          <a:noFill/>
        </p:spPr>
        <p:txBody>
          <a:bodyPr wrap="none" rtlCol="0">
            <a:spAutoFit/>
          </a:bodyPr>
          <a:lstStyle/>
          <a:p>
            <a:r>
              <a:rPr lang="en-US" dirty="0" smtClean="0"/>
              <a:t>News</a:t>
            </a:r>
          </a:p>
        </p:txBody>
      </p:sp>
      <p:pic>
        <p:nvPicPr>
          <p:cNvPr id="19" name="Picture 18"/>
          <p:cNvPicPr>
            <a:picLocks noChangeAspect="1"/>
          </p:cNvPicPr>
          <p:nvPr/>
        </p:nvPicPr>
        <p:blipFill>
          <a:blip r:embed="rId3"/>
          <a:stretch>
            <a:fillRect/>
          </a:stretch>
        </p:blipFill>
        <p:spPr>
          <a:xfrm>
            <a:off x="2944707" y="6229330"/>
            <a:ext cx="598882" cy="598882"/>
          </a:xfrm>
          <a:prstGeom prst="rect">
            <a:avLst/>
          </a:prstGeom>
        </p:spPr>
      </p:pic>
      <p:sp>
        <p:nvSpPr>
          <p:cNvPr id="20" name="TextBox 19"/>
          <p:cNvSpPr txBox="1"/>
          <p:nvPr/>
        </p:nvSpPr>
        <p:spPr>
          <a:xfrm>
            <a:off x="3576615" y="6344105"/>
            <a:ext cx="928909" cy="369332"/>
          </a:xfrm>
          <a:prstGeom prst="rect">
            <a:avLst/>
          </a:prstGeom>
          <a:noFill/>
        </p:spPr>
        <p:txBody>
          <a:bodyPr wrap="none" rtlCol="0">
            <a:spAutoFit/>
          </a:bodyPr>
          <a:lstStyle/>
          <a:p>
            <a:r>
              <a:rPr lang="en-US" dirty="0" smtClean="0"/>
              <a:t>Settings</a:t>
            </a:r>
          </a:p>
        </p:txBody>
      </p:sp>
      <p:pic>
        <p:nvPicPr>
          <p:cNvPr id="21" name="Picture 20"/>
          <p:cNvPicPr>
            <a:picLocks noChangeAspect="1"/>
          </p:cNvPicPr>
          <p:nvPr/>
        </p:nvPicPr>
        <p:blipFill>
          <a:blip r:embed="rId8"/>
          <a:stretch>
            <a:fillRect/>
          </a:stretch>
        </p:blipFill>
        <p:spPr>
          <a:xfrm>
            <a:off x="66920" y="6200686"/>
            <a:ext cx="617683" cy="617683"/>
          </a:xfrm>
          <a:prstGeom prst="rect">
            <a:avLst/>
          </a:prstGeom>
        </p:spPr>
      </p:pic>
      <p:sp>
        <p:nvSpPr>
          <p:cNvPr id="22" name="Rectangle 21"/>
          <p:cNvSpPr/>
          <p:nvPr/>
        </p:nvSpPr>
        <p:spPr>
          <a:xfrm>
            <a:off x="192505" y="767662"/>
            <a:ext cx="9320463" cy="49805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a:stretch>
            <a:fillRect/>
          </a:stretch>
        </p:blipFill>
        <p:spPr>
          <a:xfrm>
            <a:off x="8178042" y="1351461"/>
            <a:ext cx="860037" cy="860037"/>
          </a:xfrm>
          <a:prstGeom prst="rect">
            <a:avLst/>
          </a:prstGeom>
        </p:spPr>
      </p:pic>
      <p:sp>
        <p:nvSpPr>
          <p:cNvPr id="24" name="TextBox 23"/>
          <p:cNvSpPr txBox="1"/>
          <p:nvPr/>
        </p:nvSpPr>
        <p:spPr>
          <a:xfrm>
            <a:off x="9038079" y="1596813"/>
            <a:ext cx="301686" cy="369332"/>
          </a:xfrm>
          <a:prstGeom prst="rect">
            <a:avLst/>
          </a:prstGeom>
          <a:noFill/>
        </p:spPr>
        <p:txBody>
          <a:bodyPr wrap="none" rtlCol="0">
            <a:spAutoFit/>
          </a:bodyPr>
          <a:lstStyle/>
          <a:p>
            <a:r>
              <a:rPr lang="en-US" dirty="0" smtClean="0"/>
              <a:t>5</a:t>
            </a:r>
            <a:endParaRPr lang="en-US" dirty="0"/>
          </a:p>
        </p:txBody>
      </p:sp>
      <p:pic>
        <p:nvPicPr>
          <p:cNvPr id="25" name="Picture 24"/>
          <p:cNvPicPr>
            <a:picLocks noChangeAspect="1"/>
          </p:cNvPicPr>
          <p:nvPr/>
        </p:nvPicPr>
        <p:blipFill>
          <a:blip r:embed="rId10"/>
          <a:stretch>
            <a:fillRect/>
          </a:stretch>
        </p:blipFill>
        <p:spPr>
          <a:xfrm>
            <a:off x="8071008" y="2176321"/>
            <a:ext cx="860926" cy="860926"/>
          </a:xfrm>
          <a:prstGeom prst="rect">
            <a:avLst/>
          </a:prstGeom>
        </p:spPr>
      </p:pic>
      <p:sp>
        <p:nvSpPr>
          <p:cNvPr id="26" name="TextBox 25"/>
          <p:cNvSpPr txBox="1"/>
          <p:nvPr/>
        </p:nvSpPr>
        <p:spPr>
          <a:xfrm>
            <a:off x="9023026" y="2422118"/>
            <a:ext cx="418704" cy="369332"/>
          </a:xfrm>
          <a:prstGeom prst="rect">
            <a:avLst/>
          </a:prstGeom>
          <a:noFill/>
        </p:spPr>
        <p:txBody>
          <a:bodyPr wrap="none" rtlCol="0">
            <a:spAutoFit/>
          </a:bodyPr>
          <a:lstStyle/>
          <a:p>
            <a:r>
              <a:rPr lang="en-US" dirty="0" smtClean="0"/>
              <a:t>10</a:t>
            </a:r>
            <a:endParaRPr lang="en-US" dirty="0"/>
          </a:p>
        </p:txBody>
      </p:sp>
      <p:sp>
        <p:nvSpPr>
          <p:cNvPr id="27" name="Rectangle 26"/>
          <p:cNvSpPr/>
          <p:nvPr/>
        </p:nvSpPr>
        <p:spPr>
          <a:xfrm>
            <a:off x="6595148" y="3477619"/>
            <a:ext cx="774571" cy="276999"/>
          </a:xfrm>
          <a:prstGeom prst="rect">
            <a:avLst/>
          </a:prstGeom>
        </p:spPr>
        <p:txBody>
          <a:bodyPr wrap="none">
            <a:spAutoFit/>
          </a:bodyPr>
          <a:lstStyle/>
          <a:p>
            <a:pPr algn="ctr"/>
            <a:r>
              <a:rPr lang="en-US" sz="1200" smtClean="0"/>
              <a:t>1h 59min</a:t>
            </a:r>
            <a:endParaRPr lang="en-US" sz="1200" dirty="0"/>
          </a:p>
        </p:txBody>
      </p:sp>
      <p:sp>
        <p:nvSpPr>
          <p:cNvPr id="30" name="Rectangle 29"/>
          <p:cNvSpPr/>
          <p:nvPr/>
        </p:nvSpPr>
        <p:spPr>
          <a:xfrm>
            <a:off x="3982532" y="4875656"/>
            <a:ext cx="2342147" cy="473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Play</a:t>
            </a:r>
            <a:endParaRPr lang="en-US"/>
          </a:p>
        </p:txBody>
      </p:sp>
      <p:sp>
        <p:nvSpPr>
          <p:cNvPr id="31" name="Rectangle 30"/>
          <p:cNvSpPr/>
          <p:nvPr/>
        </p:nvSpPr>
        <p:spPr>
          <a:xfrm>
            <a:off x="6656379" y="4875656"/>
            <a:ext cx="2342147" cy="473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Shop</a:t>
            </a:r>
            <a:endParaRPr lang="en-US" dirty="0"/>
          </a:p>
        </p:txBody>
      </p:sp>
    </p:spTree>
    <p:extLst>
      <p:ext uri="{BB962C8B-B14F-4D97-AF65-F5344CB8AC3E}">
        <p14:creationId xmlns:p14="http://schemas.microsoft.com/office/powerpoint/2010/main" val="2921210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a:srcRect l="82955" t="66896"/>
          <a:stretch/>
        </p:blipFill>
        <p:spPr>
          <a:xfrm>
            <a:off x="2623669" y="2864818"/>
            <a:ext cx="1366239" cy="1468209"/>
          </a:xfrm>
          <a:prstGeom prst="rect">
            <a:avLst/>
          </a:prstGeom>
        </p:spPr>
      </p:pic>
      <p:sp>
        <p:nvSpPr>
          <p:cNvPr id="4" name="Rectangle 3"/>
          <p:cNvSpPr/>
          <p:nvPr/>
        </p:nvSpPr>
        <p:spPr>
          <a:xfrm>
            <a:off x="1295482" y="1013247"/>
            <a:ext cx="9643690" cy="54205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656081" y="551582"/>
            <a:ext cx="566181" cy="923330"/>
          </a:xfrm>
          <a:prstGeom prst="rect">
            <a:avLst/>
          </a:prstGeom>
          <a:noFill/>
        </p:spPr>
        <p:txBody>
          <a:bodyPr wrap="none" lIns="91440" tIns="45720" rIns="91440" bIns="45720">
            <a:spAutoFit/>
          </a:bodyPr>
          <a:lstStyle/>
          <a:p>
            <a:pPr algn="ctr"/>
            <a:r>
              <a:rPr lang="en-US" sz="54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X</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6" name="TextBox 5"/>
          <p:cNvSpPr txBox="1"/>
          <p:nvPr/>
        </p:nvSpPr>
        <p:spPr>
          <a:xfrm>
            <a:off x="448235" y="502024"/>
            <a:ext cx="2991716" cy="369332"/>
          </a:xfrm>
          <a:prstGeom prst="rect">
            <a:avLst/>
          </a:prstGeom>
          <a:noFill/>
        </p:spPr>
        <p:txBody>
          <a:bodyPr wrap="none" rtlCol="0">
            <a:spAutoFit/>
          </a:bodyPr>
          <a:lstStyle/>
          <a:p>
            <a:r>
              <a:rPr lang="en-US" dirty="0" smtClean="0"/>
              <a:t>Opening a coin bag or gift box</a:t>
            </a:r>
            <a:endParaRPr lang="en-US" dirty="0"/>
          </a:p>
        </p:txBody>
      </p:sp>
      <p:pic>
        <p:nvPicPr>
          <p:cNvPr id="7" name="Picture 6"/>
          <p:cNvPicPr>
            <a:picLocks noChangeAspect="1"/>
          </p:cNvPicPr>
          <p:nvPr/>
        </p:nvPicPr>
        <p:blipFill>
          <a:blip r:embed="rId3"/>
          <a:stretch>
            <a:fillRect/>
          </a:stretch>
        </p:blipFill>
        <p:spPr>
          <a:xfrm>
            <a:off x="4620107" y="3455367"/>
            <a:ext cx="2440737" cy="2246186"/>
          </a:xfrm>
          <a:prstGeom prst="rect">
            <a:avLst/>
          </a:prstGeom>
        </p:spPr>
      </p:pic>
      <p:sp>
        <p:nvSpPr>
          <p:cNvPr id="8" name="Oval 7"/>
          <p:cNvSpPr/>
          <p:nvPr/>
        </p:nvSpPr>
        <p:spPr>
          <a:xfrm>
            <a:off x="3559441" y="1924099"/>
            <a:ext cx="500112" cy="46051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711841" y="2076499"/>
            <a:ext cx="500112" cy="46051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864241" y="2228899"/>
            <a:ext cx="500112" cy="46051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103442" y="2154355"/>
            <a:ext cx="500112" cy="46051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940441" y="1907451"/>
            <a:ext cx="500112" cy="46051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864241" y="1755051"/>
            <a:ext cx="500112" cy="46051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777070" y="2740436"/>
            <a:ext cx="652743" cy="369332"/>
          </a:xfrm>
          <a:prstGeom prst="rect">
            <a:avLst/>
          </a:prstGeom>
          <a:noFill/>
        </p:spPr>
        <p:txBody>
          <a:bodyPr wrap="none" rtlCol="0">
            <a:spAutoFit/>
          </a:bodyPr>
          <a:lstStyle/>
          <a:p>
            <a:r>
              <a:rPr lang="en-US" smtClean="0"/>
              <a:t>2000</a:t>
            </a:r>
            <a:endParaRPr lang="en-US"/>
          </a:p>
        </p:txBody>
      </p:sp>
      <p:pic>
        <p:nvPicPr>
          <p:cNvPr id="15" name="Picture 14"/>
          <p:cNvPicPr>
            <a:picLocks noChangeAspect="1"/>
          </p:cNvPicPr>
          <p:nvPr/>
        </p:nvPicPr>
        <p:blipFill>
          <a:blip r:embed="rId4"/>
          <a:stretch>
            <a:fillRect/>
          </a:stretch>
        </p:blipFill>
        <p:spPr>
          <a:xfrm>
            <a:off x="6552030" y="1637845"/>
            <a:ext cx="909232" cy="999724"/>
          </a:xfrm>
          <a:prstGeom prst="rect">
            <a:avLst/>
          </a:prstGeom>
        </p:spPr>
      </p:pic>
      <p:sp>
        <p:nvSpPr>
          <p:cNvPr id="16" name="TextBox 15"/>
          <p:cNvSpPr txBox="1"/>
          <p:nvPr/>
        </p:nvSpPr>
        <p:spPr>
          <a:xfrm>
            <a:off x="6430852" y="2686272"/>
            <a:ext cx="1135439" cy="369332"/>
          </a:xfrm>
          <a:prstGeom prst="rect">
            <a:avLst/>
          </a:prstGeom>
          <a:noFill/>
        </p:spPr>
        <p:txBody>
          <a:bodyPr wrap="none" rtlCol="0">
            <a:spAutoFit/>
          </a:bodyPr>
          <a:lstStyle/>
          <a:p>
            <a:r>
              <a:rPr lang="en-US" dirty="0" smtClean="0"/>
              <a:t>25</a:t>
            </a:r>
            <a:r>
              <a:rPr lang="en-US" smtClean="0"/>
              <a:t>% more</a:t>
            </a:r>
            <a:endParaRPr lang="en-US" dirty="0"/>
          </a:p>
        </p:txBody>
      </p:sp>
    </p:spTree>
    <p:extLst>
      <p:ext uri="{BB962C8B-B14F-4D97-AF65-F5344CB8AC3E}">
        <p14:creationId xmlns:p14="http://schemas.microsoft.com/office/powerpoint/2010/main" val="1392296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95482" y="565012"/>
            <a:ext cx="9643690" cy="54205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9466776" y="753797"/>
            <a:ext cx="240632" cy="24063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707408" y="705489"/>
            <a:ext cx="944489" cy="369332"/>
          </a:xfrm>
          <a:prstGeom prst="rect">
            <a:avLst/>
          </a:prstGeom>
          <a:noFill/>
        </p:spPr>
        <p:txBody>
          <a:bodyPr wrap="none" rtlCol="0">
            <a:spAutoFit/>
          </a:bodyPr>
          <a:lstStyle/>
          <a:p>
            <a:r>
              <a:rPr lang="en-US" dirty="0" smtClean="0"/>
              <a:t>500,000</a:t>
            </a:r>
            <a:endParaRPr lang="en-US" dirty="0"/>
          </a:p>
        </p:txBody>
      </p:sp>
      <p:sp>
        <p:nvSpPr>
          <p:cNvPr id="23" name="TextBox 22"/>
          <p:cNvSpPr txBox="1"/>
          <p:nvPr/>
        </p:nvSpPr>
        <p:spPr>
          <a:xfrm>
            <a:off x="1227405" y="231883"/>
            <a:ext cx="2726452" cy="369332"/>
          </a:xfrm>
          <a:prstGeom prst="rect">
            <a:avLst/>
          </a:prstGeom>
          <a:noFill/>
        </p:spPr>
        <p:txBody>
          <a:bodyPr wrap="none" rtlCol="0">
            <a:spAutoFit/>
          </a:bodyPr>
          <a:lstStyle/>
          <a:p>
            <a:r>
              <a:rPr lang="en-US" dirty="0" smtClean="0"/>
              <a:t>Game Play 750x1334 pixels</a:t>
            </a:r>
            <a:endParaRPr lang="en-US" dirty="0"/>
          </a:p>
        </p:txBody>
      </p:sp>
      <p:pic>
        <p:nvPicPr>
          <p:cNvPr id="26" name="Picture 25"/>
          <p:cNvPicPr>
            <a:picLocks noChangeAspect="1"/>
          </p:cNvPicPr>
          <p:nvPr/>
        </p:nvPicPr>
        <p:blipFill>
          <a:blip r:embed="rId2"/>
          <a:stretch>
            <a:fillRect/>
          </a:stretch>
        </p:blipFill>
        <p:spPr>
          <a:xfrm>
            <a:off x="2346076" y="1074821"/>
            <a:ext cx="4577676" cy="4577676"/>
          </a:xfrm>
          <a:prstGeom prst="rect">
            <a:avLst/>
          </a:prstGeom>
        </p:spPr>
      </p:pic>
      <p:pic>
        <p:nvPicPr>
          <p:cNvPr id="27" name="Picture 26"/>
          <p:cNvPicPr>
            <a:picLocks noChangeAspect="1"/>
          </p:cNvPicPr>
          <p:nvPr/>
        </p:nvPicPr>
        <p:blipFill rotWithShape="1">
          <a:blip r:embed="rId3"/>
          <a:srcRect l="61012" t="31540" r="10414" b="50316"/>
          <a:stretch/>
        </p:blipFill>
        <p:spPr>
          <a:xfrm rot="4458917">
            <a:off x="5034983" y="1950783"/>
            <a:ext cx="897070" cy="1064746"/>
          </a:xfrm>
          <a:prstGeom prst="rect">
            <a:avLst/>
          </a:prstGeom>
        </p:spPr>
      </p:pic>
      <p:pic>
        <p:nvPicPr>
          <p:cNvPr id="28" name="Picture 27"/>
          <p:cNvPicPr>
            <a:picLocks noChangeAspect="1"/>
          </p:cNvPicPr>
          <p:nvPr/>
        </p:nvPicPr>
        <p:blipFill>
          <a:blip r:embed="rId4"/>
          <a:stretch>
            <a:fillRect/>
          </a:stretch>
        </p:blipFill>
        <p:spPr>
          <a:xfrm>
            <a:off x="7760654" y="2083202"/>
            <a:ext cx="2891243" cy="1599821"/>
          </a:xfrm>
          <a:prstGeom prst="rect">
            <a:avLst/>
          </a:prstGeom>
        </p:spPr>
      </p:pic>
      <p:pic>
        <p:nvPicPr>
          <p:cNvPr id="29" name="Picture 28"/>
          <p:cNvPicPr>
            <a:picLocks noChangeAspect="1"/>
          </p:cNvPicPr>
          <p:nvPr/>
        </p:nvPicPr>
        <p:blipFill>
          <a:blip r:embed="rId5"/>
          <a:stretch>
            <a:fillRect/>
          </a:stretch>
        </p:blipFill>
        <p:spPr>
          <a:xfrm>
            <a:off x="9643360" y="5031635"/>
            <a:ext cx="872391" cy="872391"/>
          </a:xfrm>
          <a:prstGeom prst="rect">
            <a:avLst/>
          </a:prstGeom>
        </p:spPr>
      </p:pic>
      <p:pic>
        <p:nvPicPr>
          <p:cNvPr id="30" name="Picture 29"/>
          <p:cNvPicPr>
            <a:picLocks noChangeAspect="1"/>
          </p:cNvPicPr>
          <p:nvPr/>
        </p:nvPicPr>
        <p:blipFill rotWithShape="1">
          <a:blip r:embed="rId6"/>
          <a:srcRect t="18665" b="30242"/>
          <a:stretch/>
        </p:blipFill>
        <p:spPr>
          <a:xfrm>
            <a:off x="3829309" y="5125799"/>
            <a:ext cx="1611209" cy="859810"/>
          </a:xfrm>
          <a:prstGeom prst="rect">
            <a:avLst/>
          </a:prstGeom>
        </p:spPr>
      </p:pic>
      <p:sp>
        <p:nvSpPr>
          <p:cNvPr id="31" name="TextBox 30"/>
          <p:cNvSpPr txBox="1"/>
          <p:nvPr/>
        </p:nvSpPr>
        <p:spPr>
          <a:xfrm>
            <a:off x="5290129" y="5467831"/>
            <a:ext cx="1659172" cy="369332"/>
          </a:xfrm>
          <a:prstGeom prst="rect">
            <a:avLst/>
          </a:prstGeom>
          <a:noFill/>
        </p:spPr>
        <p:txBody>
          <a:bodyPr wrap="none" rtlCol="0">
            <a:spAutoFit/>
          </a:bodyPr>
          <a:lstStyle/>
          <a:p>
            <a:r>
              <a:rPr lang="en-US" dirty="0" smtClean="0"/>
              <a:t>He’s </a:t>
            </a:r>
            <a:r>
              <a:rPr lang="en-US" dirty="0" err="1" smtClean="0"/>
              <a:t>go’na</a:t>
            </a:r>
            <a:r>
              <a:rPr lang="en-US" dirty="0" smtClean="0"/>
              <a:t> blow</a:t>
            </a:r>
            <a:endParaRPr lang="en-US" dirty="0"/>
          </a:p>
        </p:txBody>
      </p:sp>
      <p:pic>
        <p:nvPicPr>
          <p:cNvPr id="32" name="Picture 31"/>
          <p:cNvPicPr>
            <a:picLocks noChangeAspect="1"/>
          </p:cNvPicPr>
          <p:nvPr/>
        </p:nvPicPr>
        <p:blipFill>
          <a:blip r:embed="rId7"/>
          <a:stretch>
            <a:fillRect/>
          </a:stretch>
        </p:blipFill>
        <p:spPr>
          <a:xfrm>
            <a:off x="3397620" y="694671"/>
            <a:ext cx="1291327" cy="1291327"/>
          </a:xfrm>
          <a:prstGeom prst="rect">
            <a:avLst/>
          </a:prstGeom>
        </p:spPr>
      </p:pic>
      <p:sp>
        <p:nvSpPr>
          <p:cNvPr id="33" name="TextBox 32"/>
          <p:cNvSpPr txBox="1"/>
          <p:nvPr/>
        </p:nvSpPr>
        <p:spPr>
          <a:xfrm>
            <a:off x="3584624" y="954505"/>
            <a:ext cx="956164" cy="523220"/>
          </a:xfrm>
          <a:prstGeom prst="rect">
            <a:avLst/>
          </a:prstGeom>
          <a:noFill/>
        </p:spPr>
        <p:txBody>
          <a:bodyPr wrap="square" rtlCol="0">
            <a:spAutoFit/>
          </a:bodyPr>
          <a:lstStyle/>
          <a:p>
            <a:r>
              <a:rPr lang="en-US" sz="1400" dirty="0" smtClean="0"/>
              <a:t>I just love </a:t>
            </a:r>
            <a:r>
              <a:rPr lang="en-US" sz="1400" smtClean="0"/>
              <a:t>this place</a:t>
            </a:r>
            <a:endParaRPr lang="en-US" sz="1400"/>
          </a:p>
        </p:txBody>
      </p:sp>
    </p:spTree>
    <p:extLst>
      <p:ext uri="{BB962C8B-B14F-4D97-AF65-F5344CB8AC3E}">
        <p14:creationId xmlns:p14="http://schemas.microsoft.com/office/powerpoint/2010/main" val="6372235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stretch>
            <a:fillRect/>
          </a:stretch>
        </p:blipFill>
        <p:spPr>
          <a:xfrm>
            <a:off x="5640533" y="5567909"/>
            <a:ext cx="1190289" cy="711880"/>
          </a:xfrm>
          <a:prstGeom prst="rect">
            <a:avLst/>
          </a:prstGeom>
        </p:spPr>
      </p:pic>
      <p:pic>
        <p:nvPicPr>
          <p:cNvPr id="25" name="Picture 24"/>
          <p:cNvPicPr>
            <a:picLocks noChangeAspect="1"/>
          </p:cNvPicPr>
          <p:nvPr/>
        </p:nvPicPr>
        <p:blipFill>
          <a:blip r:embed="rId2"/>
          <a:stretch>
            <a:fillRect/>
          </a:stretch>
        </p:blipFill>
        <p:spPr>
          <a:xfrm>
            <a:off x="8236697" y="5419875"/>
            <a:ext cx="1190289" cy="711880"/>
          </a:xfrm>
          <a:prstGeom prst="rect">
            <a:avLst/>
          </a:prstGeom>
        </p:spPr>
      </p:pic>
      <p:sp>
        <p:nvSpPr>
          <p:cNvPr id="4" name="Rectangle 3"/>
          <p:cNvSpPr/>
          <p:nvPr/>
        </p:nvSpPr>
        <p:spPr>
          <a:xfrm>
            <a:off x="1295482" y="1013247"/>
            <a:ext cx="9643690" cy="54205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26105" y="372083"/>
            <a:ext cx="679738" cy="369332"/>
          </a:xfrm>
          <a:prstGeom prst="rect">
            <a:avLst/>
          </a:prstGeom>
          <a:noFill/>
        </p:spPr>
        <p:txBody>
          <a:bodyPr wrap="none" rtlCol="0">
            <a:spAutoFit/>
          </a:bodyPr>
          <a:lstStyle/>
          <a:p>
            <a:r>
              <a:rPr lang="en-US" dirty="0" smtClean="0"/>
              <a:t>Store</a:t>
            </a:r>
          </a:p>
        </p:txBody>
      </p:sp>
      <p:sp>
        <p:nvSpPr>
          <p:cNvPr id="7" name="TextBox 6"/>
          <p:cNvSpPr txBox="1"/>
          <p:nvPr/>
        </p:nvSpPr>
        <p:spPr>
          <a:xfrm>
            <a:off x="1842835" y="2660325"/>
            <a:ext cx="2124289" cy="646331"/>
          </a:xfrm>
          <a:prstGeom prst="rect">
            <a:avLst/>
          </a:prstGeom>
          <a:noFill/>
        </p:spPr>
        <p:txBody>
          <a:bodyPr wrap="square" rtlCol="0">
            <a:spAutoFit/>
          </a:bodyPr>
          <a:lstStyle/>
          <a:p>
            <a:r>
              <a:rPr lang="en-US" dirty="0" smtClean="0"/>
              <a:t>1 week supply</a:t>
            </a:r>
          </a:p>
          <a:p>
            <a:r>
              <a:rPr lang="en-US" dirty="0" smtClean="0"/>
              <a:t>200         OR    $.99</a:t>
            </a:r>
          </a:p>
        </p:txBody>
      </p:sp>
      <p:sp>
        <p:nvSpPr>
          <p:cNvPr id="9" name="Rectangle 8"/>
          <p:cNvSpPr/>
          <p:nvPr/>
        </p:nvSpPr>
        <p:spPr>
          <a:xfrm>
            <a:off x="10656081" y="551582"/>
            <a:ext cx="566181" cy="923330"/>
          </a:xfrm>
          <a:prstGeom prst="rect">
            <a:avLst/>
          </a:prstGeom>
          <a:noFill/>
        </p:spPr>
        <p:txBody>
          <a:bodyPr wrap="none" lIns="91440" tIns="45720" rIns="91440" bIns="45720">
            <a:spAutoFit/>
          </a:bodyPr>
          <a:lstStyle/>
          <a:p>
            <a:pPr algn="ctr"/>
            <a:r>
              <a:rPr lang="en-US" sz="54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X</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10" name="Picture 9"/>
          <p:cNvPicPr>
            <a:picLocks noChangeAspect="1"/>
          </p:cNvPicPr>
          <p:nvPr/>
        </p:nvPicPr>
        <p:blipFill>
          <a:blip r:embed="rId3"/>
          <a:stretch>
            <a:fillRect/>
          </a:stretch>
        </p:blipFill>
        <p:spPr>
          <a:xfrm>
            <a:off x="4705782" y="1013247"/>
            <a:ext cx="2540000" cy="2540000"/>
          </a:xfrm>
          <a:prstGeom prst="rect">
            <a:avLst/>
          </a:prstGeom>
        </p:spPr>
      </p:pic>
      <p:pic>
        <p:nvPicPr>
          <p:cNvPr id="11" name="Picture 10"/>
          <p:cNvPicPr>
            <a:picLocks noChangeAspect="1"/>
          </p:cNvPicPr>
          <p:nvPr/>
        </p:nvPicPr>
        <p:blipFill rotWithShape="1">
          <a:blip r:embed="rId4"/>
          <a:srcRect l="61012" t="31540" r="10414" b="50316"/>
          <a:stretch/>
        </p:blipFill>
        <p:spPr>
          <a:xfrm rot="4458917">
            <a:off x="6204983" y="1545802"/>
            <a:ext cx="497754" cy="590792"/>
          </a:xfrm>
          <a:prstGeom prst="rect">
            <a:avLst/>
          </a:prstGeom>
        </p:spPr>
      </p:pic>
      <p:pic>
        <p:nvPicPr>
          <p:cNvPr id="12" name="Picture 11"/>
          <p:cNvPicPr>
            <a:picLocks noChangeAspect="1"/>
          </p:cNvPicPr>
          <p:nvPr/>
        </p:nvPicPr>
        <p:blipFill>
          <a:blip r:embed="rId5"/>
          <a:stretch>
            <a:fillRect/>
          </a:stretch>
        </p:blipFill>
        <p:spPr>
          <a:xfrm>
            <a:off x="1842835" y="1474912"/>
            <a:ext cx="2142312" cy="1185413"/>
          </a:xfrm>
          <a:prstGeom prst="rect">
            <a:avLst/>
          </a:prstGeom>
        </p:spPr>
      </p:pic>
      <p:pic>
        <p:nvPicPr>
          <p:cNvPr id="13" name="Picture 12"/>
          <p:cNvPicPr>
            <a:picLocks noChangeAspect="1"/>
          </p:cNvPicPr>
          <p:nvPr/>
        </p:nvPicPr>
        <p:blipFill>
          <a:blip r:embed="rId6"/>
          <a:stretch>
            <a:fillRect/>
          </a:stretch>
        </p:blipFill>
        <p:spPr>
          <a:xfrm>
            <a:off x="180849" y="258947"/>
            <a:ext cx="582157" cy="585269"/>
          </a:xfrm>
          <a:prstGeom prst="rect">
            <a:avLst/>
          </a:prstGeom>
        </p:spPr>
      </p:pic>
      <p:sp>
        <p:nvSpPr>
          <p:cNvPr id="14" name="Oval 13"/>
          <p:cNvSpPr/>
          <p:nvPr/>
        </p:nvSpPr>
        <p:spPr>
          <a:xfrm>
            <a:off x="2410883" y="2983490"/>
            <a:ext cx="240632" cy="24063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105363" y="5360084"/>
            <a:ext cx="2124289" cy="646331"/>
          </a:xfrm>
          <a:prstGeom prst="rect">
            <a:avLst/>
          </a:prstGeom>
          <a:noFill/>
        </p:spPr>
        <p:txBody>
          <a:bodyPr wrap="square" rtlCol="0">
            <a:spAutoFit/>
          </a:bodyPr>
          <a:lstStyle/>
          <a:p>
            <a:r>
              <a:rPr lang="en-US" dirty="0" smtClean="0"/>
              <a:t>Mystery Box</a:t>
            </a:r>
          </a:p>
          <a:p>
            <a:r>
              <a:rPr lang="en-US" dirty="0" smtClean="0"/>
              <a:t>$4.99</a:t>
            </a:r>
          </a:p>
        </p:txBody>
      </p:sp>
      <p:sp>
        <p:nvSpPr>
          <p:cNvPr id="17" name="TextBox 16"/>
          <p:cNvSpPr txBox="1"/>
          <p:nvPr/>
        </p:nvSpPr>
        <p:spPr>
          <a:xfrm>
            <a:off x="5040036" y="3376467"/>
            <a:ext cx="2124289" cy="646331"/>
          </a:xfrm>
          <a:prstGeom prst="rect">
            <a:avLst/>
          </a:prstGeom>
          <a:noFill/>
        </p:spPr>
        <p:txBody>
          <a:bodyPr wrap="square" rtlCol="0">
            <a:spAutoFit/>
          </a:bodyPr>
          <a:lstStyle/>
          <a:p>
            <a:r>
              <a:rPr lang="en-US" dirty="0" smtClean="0"/>
              <a:t>Awkward Situation</a:t>
            </a:r>
          </a:p>
          <a:p>
            <a:r>
              <a:rPr lang="en-US" dirty="0" smtClean="0"/>
              <a:t>5000         OR    $1.99</a:t>
            </a:r>
          </a:p>
        </p:txBody>
      </p:sp>
      <p:sp>
        <p:nvSpPr>
          <p:cNvPr id="18" name="Oval 17"/>
          <p:cNvSpPr/>
          <p:nvPr/>
        </p:nvSpPr>
        <p:spPr>
          <a:xfrm>
            <a:off x="5676323" y="3704763"/>
            <a:ext cx="240632" cy="24063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7"/>
          <a:stretch>
            <a:fillRect/>
          </a:stretch>
        </p:blipFill>
        <p:spPr>
          <a:xfrm>
            <a:off x="8230936" y="1121203"/>
            <a:ext cx="1439990" cy="1439990"/>
          </a:xfrm>
          <a:prstGeom prst="rect">
            <a:avLst/>
          </a:prstGeom>
        </p:spPr>
      </p:pic>
      <p:sp>
        <p:nvSpPr>
          <p:cNvPr id="20" name="TextBox 19"/>
          <p:cNvSpPr txBox="1"/>
          <p:nvPr/>
        </p:nvSpPr>
        <p:spPr>
          <a:xfrm>
            <a:off x="8030332" y="2561193"/>
            <a:ext cx="2124289" cy="646331"/>
          </a:xfrm>
          <a:prstGeom prst="rect">
            <a:avLst/>
          </a:prstGeom>
          <a:noFill/>
        </p:spPr>
        <p:txBody>
          <a:bodyPr wrap="square" rtlCol="0">
            <a:spAutoFit/>
          </a:bodyPr>
          <a:lstStyle/>
          <a:p>
            <a:r>
              <a:rPr lang="en-US" dirty="0" smtClean="0"/>
              <a:t>Cleaning Supplies</a:t>
            </a:r>
          </a:p>
          <a:p>
            <a:r>
              <a:rPr lang="en-US" dirty="0" smtClean="0"/>
              <a:t>50         OR    $.99</a:t>
            </a:r>
          </a:p>
        </p:txBody>
      </p:sp>
      <p:sp>
        <p:nvSpPr>
          <p:cNvPr id="21" name="Oval 20"/>
          <p:cNvSpPr/>
          <p:nvPr/>
        </p:nvSpPr>
        <p:spPr>
          <a:xfrm>
            <a:off x="8461903" y="2902542"/>
            <a:ext cx="240632" cy="24063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914809" y="5129484"/>
            <a:ext cx="2124289" cy="646331"/>
          </a:xfrm>
          <a:prstGeom prst="rect">
            <a:avLst/>
          </a:prstGeom>
          <a:noFill/>
        </p:spPr>
        <p:txBody>
          <a:bodyPr wrap="square" rtlCol="0">
            <a:spAutoFit/>
          </a:bodyPr>
          <a:lstStyle/>
          <a:p>
            <a:r>
              <a:rPr lang="en-US" dirty="0" smtClean="0"/>
              <a:t>Character Pack 1</a:t>
            </a:r>
          </a:p>
          <a:p>
            <a:r>
              <a:rPr lang="en-US" dirty="0" smtClean="0"/>
              <a:t>$11.99</a:t>
            </a:r>
          </a:p>
        </p:txBody>
      </p:sp>
      <p:pic>
        <p:nvPicPr>
          <p:cNvPr id="24" name="Picture 23"/>
          <p:cNvPicPr>
            <a:picLocks noChangeAspect="1"/>
          </p:cNvPicPr>
          <p:nvPr/>
        </p:nvPicPr>
        <p:blipFill>
          <a:blip r:embed="rId8"/>
          <a:stretch>
            <a:fillRect/>
          </a:stretch>
        </p:blipFill>
        <p:spPr>
          <a:xfrm>
            <a:off x="7795875" y="3440817"/>
            <a:ext cx="1693130" cy="1693130"/>
          </a:xfrm>
          <a:prstGeom prst="rect">
            <a:avLst/>
          </a:prstGeom>
        </p:spPr>
      </p:pic>
      <p:sp>
        <p:nvSpPr>
          <p:cNvPr id="32" name="Oval 31"/>
          <p:cNvSpPr/>
          <p:nvPr/>
        </p:nvSpPr>
        <p:spPr>
          <a:xfrm>
            <a:off x="5415114" y="4403292"/>
            <a:ext cx="500112" cy="46051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567514" y="4555692"/>
            <a:ext cx="500112" cy="46051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719914" y="4708092"/>
            <a:ext cx="500112" cy="46051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959115" y="4633548"/>
            <a:ext cx="500112" cy="46051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796114" y="4386644"/>
            <a:ext cx="500112" cy="46051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719914" y="4234244"/>
            <a:ext cx="500112" cy="46051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5375776" y="5263109"/>
            <a:ext cx="2124289" cy="646331"/>
          </a:xfrm>
          <a:prstGeom prst="rect">
            <a:avLst/>
          </a:prstGeom>
          <a:noFill/>
        </p:spPr>
        <p:txBody>
          <a:bodyPr wrap="square" rtlCol="0">
            <a:spAutoFit/>
          </a:bodyPr>
          <a:lstStyle/>
          <a:p>
            <a:r>
              <a:rPr lang="en-US" dirty="0" smtClean="0"/>
              <a:t>Pile of coins</a:t>
            </a:r>
          </a:p>
          <a:p>
            <a:r>
              <a:rPr lang="en-US" dirty="0" smtClean="0"/>
              <a:t>$7.99</a:t>
            </a:r>
          </a:p>
        </p:txBody>
      </p:sp>
      <p:pic>
        <p:nvPicPr>
          <p:cNvPr id="40" name="Picture 39"/>
          <p:cNvPicPr>
            <a:picLocks noChangeAspect="1"/>
          </p:cNvPicPr>
          <p:nvPr/>
        </p:nvPicPr>
        <p:blipFill rotWithShape="1">
          <a:blip r:embed="rId9"/>
          <a:srcRect b="4720"/>
          <a:stretch/>
        </p:blipFill>
        <p:spPr>
          <a:xfrm>
            <a:off x="1901089" y="3590091"/>
            <a:ext cx="1878526" cy="1869406"/>
          </a:xfrm>
          <a:prstGeom prst="rect">
            <a:avLst/>
          </a:prstGeom>
        </p:spPr>
      </p:pic>
      <p:sp>
        <p:nvSpPr>
          <p:cNvPr id="41" name="Rounded Rectangle 40"/>
          <p:cNvSpPr/>
          <p:nvPr/>
        </p:nvSpPr>
        <p:spPr>
          <a:xfrm rot="20185583">
            <a:off x="2996747" y="5542410"/>
            <a:ext cx="1322606" cy="3559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RARE</a:t>
            </a:r>
            <a:endParaRPr lang="en-US" dirty="0"/>
          </a:p>
        </p:txBody>
      </p:sp>
      <p:pic>
        <p:nvPicPr>
          <p:cNvPr id="42" name="Picture 41"/>
          <p:cNvPicPr>
            <a:picLocks noChangeAspect="1"/>
          </p:cNvPicPr>
          <p:nvPr/>
        </p:nvPicPr>
        <p:blipFill>
          <a:blip r:embed="rId10"/>
          <a:stretch>
            <a:fillRect/>
          </a:stretch>
        </p:blipFill>
        <p:spPr>
          <a:xfrm>
            <a:off x="2986447" y="5881322"/>
            <a:ext cx="362440" cy="362440"/>
          </a:xfrm>
          <a:prstGeom prst="rect">
            <a:avLst/>
          </a:prstGeom>
        </p:spPr>
      </p:pic>
      <p:sp>
        <p:nvSpPr>
          <p:cNvPr id="43" name="Rectangle 42"/>
          <p:cNvSpPr/>
          <p:nvPr/>
        </p:nvSpPr>
        <p:spPr>
          <a:xfrm>
            <a:off x="2460119" y="6034421"/>
            <a:ext cx="774571" cy="276999"/>
          </a:xfrm>
          <a:prstGeom prst="rect">
            <a:avLst/>
          </a:prstGeom>
        </p:spPr>
        <p:txBody>
          <a:bodyPr wrap="none">
            <a:spAutoFit/>
          </a:bodyPr>
          <a:lstStyle/>
          <a:p>
            <a:pPr algn="ctr"/>
            <a:r>
              <a:rPr lang="en-US" sz="1200" smtClean="0"/>
              <a:t>1h 59min</a:t>
            </a:r>
            <a:endParaRPr lang="en-US" sz="1200" dirty="0"/>
          </a:p>
        </p:txBody>
      </p:sp>
    </p:spTree>
    <p:extLst>
      <p:ext uri="{BB962C8B-B14F-4D97-AF65-F5344CB8AC3E}">
        <p14:creationId xmlns:p14="http://schemas.microsoft.com/office/powerpoint/2010/main" val="11078504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95482" y="1013247"/>
            <a:ext cx="9643690" cy="54205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14789" y="238250"/>
            <a:ext cx="859723" cy="646331"/>
          </a:xfrm>
          <a:prstGeom prst="rect">
            <a:avLst/>
          </a:prstGeom>
          <a:noFill/>
        </p:spPr>
        <p:txBody>
          <a:bodyPr wrap="none" rtlCol="0">
            <a:spAutoFit/>
          </a:bodyPr>
          <a:lstStyle/>
          <a:p>
            <a:r>
              <a:rPr lang="en-US" dirty="0" smtClean="0"/>
              <a:t>Career </a:t>
            </a:r>
          </a:p>
          <a:p>
            <a:r>
              <a:rPr lang="en-US" dirty="0" smtClean="0"/>
              <a:t>Stats</a:t>
            </a:r>
          </a:p>
        </p:txBody>
      </p:sp>
      <p:pic>
        <p:nvPicPr>
          <p:cNvPr id="6" name="Picture 5"/>
          <p:cNvPicPr>
            <a:picLocks noChangeAspect="1"/>
          </p:cNvPicPr>
          <p:nvPr/>
        </p:nvPicPr>
        <p:blipFill>
          <a:blip r:embed="rId2"/>
          <a:stretch>
            <a:fillRect/>
          </a:stretch>
        </p:blipFill>
        <p:spPr>
          <a:xfrm>
            <a:off x="301392" y="237175"/>
            <a:ext cx="617683" cy="617683"/>
          </a:xfrm>
          <a:prstGeom prst="rect">
            <a:avLst/>
          </a:prstGeom>
        </p:spPr>
      </p:pic>
      <p:sp>
        <p:nvSpPr>
          <p:cNvPr id="13" name="Rectangle 12"/>
          <p:cNvSpPr/>
          <p:nvPr/>
        </p:nvSpPr>
        <p:spPr>
          <a:xfrm>
            <a:off x="5263978" y="2754048"/>
            <a:ext cx="5214551" cy="1938992"/>
          </a:xfrm>
          <a:prstGeom prst="rect">
            <a:avLst/>
          </a:prstGeom>
        </p:spPr>
        <p:txBody>
          <a:bodyPr wrap="square">
            <a:spAutoFit/>
          </a:bodyPr>
          <a:lstStyle/>
          <a:p>
            <a:pPr marR="0" lvl="3">
              <a:lnSpc>
                <a:spcPct val="150000"/>
              </a:lnSpc>
              <a:spcBef>
                <a:spcPts val="0"/>
              </a:spcBef>
              <a:spcAft>
                <a:spcPts val="0"/>
              </a:spcAft>
            </a:pPr>
            <a:r>
              <a:rPr lang="en-US" sz="1600" dirty="0" smtClean="0">
                <a:effectLst/>
                <a:latin typeface="Calibri" charset="0"/>
                <a:ea typeface="Calibri" charset="0"/>
                <a:cs typeface="Times New Roman" charset="0"/>
              </a:rPr>
              <a:t>Lifetime ralphs		543</a:t>
            </a:r>
          </a:p>
          <a:p>
            <a:pPr marR="0" lvl="3">
              <a:lnSpc>
                <a:spcPct val="150000"/>
              </a:lnSpc>
              <a:spcBef>
                <a:spcPts val="0"/>
              </a:spcBef>
              <a:spcAft>
                <a:spcPts val="0"/>
              </a:spcAft>
            </a:pPr>
            <a:r>
              <a:rPr lang="en-US" sz="1600" dirty="0" smtClean="0">
                <a:effectLst/>
                <a:latin typeface="Calibri" charset="0"/>
                <a:ea typeface="Calibri" charset="0"/>
                <a:cs typeface="Times New Roman" charset="0"/>
              </a:rPr>
              <a:t>Lifetime coins		2,334,225</a:t>
            </a:r>
          </a:p>
          <a:p>
            <a:pPr marR="0" lvl="3">
              <a:lnSpc>
                <a:spcPct val="150000"/>
              </a:lnSpc>
              <a:spcBef>
                <a:spcPts val="0"/>
              </a:spcBef>
              <a:spcAft>
                <a:spcPts val="0"/>
              </a:spcAft>
            </a:pPr>
            <a:r>
              <a:rPr lang="en-US" sz="1600" dirty="0" smtClean="0">
                <a:effectLst/>
                <a:latin typeface="Calibri" charset="0"/>
                <a:ea typeface="Calibri" charset="0"/>
                <a:cs typeface="Times New Roman" charset="0"/>
              </a:rPr>
              <a:t>Food eaten		</a:t>
            </a:r>
            <a:r>
              <a:rPr lang="en-US" sz="1600" dirty="0" smtClean="0">
                <a:latin typeface="Calibri" charset="0"/>
                <a:ea typeface="Calibri" charset="0"/>
                <a:cs typeface="Times New Roman" charset="0"/>
              </a:rPr>
              <a:t>90,2314</a:t>
            </a:r>
            <a:r>
              <a:rPr lang="en-US" sz="1600" dirty="0" smtClean="0">
                <a:effectLst/>
                <a:latin typeface="Calibri" charset="0"/>
                <a:ea typeface="Calibri" charset="0"/>
                <a:cs typeface="Times New Roman" charset="0"/>
              </a:rPr>
              <a:t>	</a:t>
            </a:r>
          </a:p>
          <a:p>
            <a:pPr lvl="3">
              <a:lnSpc>
                <a:spcPct val="150000"/>
              </a:lnSpc>
            </a:pPr>
            <a:r>
              <a:rPr lang="en-US" sz="1600" dirty="0" smtClean="0">
                <a:effectLst/>
                <a:latin typeface="Calibri" charset="0"/>
                <a:ea typeface="Calibri" charset="0"/>
                <a:cs typeface="Times New Roman" charset="0"/>
              </a:rPr>
              <a:t>Food Items Unlocked</a:t>
            </a:r>
            <a:r>
              <a:rPr lang="en-US" sz="1600" dirty="0">
                <a:latin typeface="Calibri" charset="0"/>
                <a:ea typeface="Calibri" charset="0"/>
                <a:cs typeface="Times New Roman" charset="0"/>
              </a:rPr>
              <a:t>	</a:t>
            </a:r>
            <a:r>
              <a:rPr lang="en-US" sz="1600" dirty="0" smtClean="0">
                <a:latin typeface="Calibri" charset="0"/>
                <a:ea typeface="Calibri" charset="0"/>
                <a:cs typeface="Times New Roman" charset="0"/>
              </a:rPr>
              <a:t>25/327</a:t>
            </a:r>
            <a:endParaRPr lang="en-US" sz="1600" dirty="0" smtClean="0">
              <a:effectLst/>
              <a:latin typeface="Calibri" charset="0"/>
              <a:ea typeface="Calibri" charset="0"/>
              <a:cs typeface="Times New Roman" charset="0"/>
            </a:endParaRPr>
          </a:p>
          <a:p>
            <a:pPr lvl="3">
              <a:lnSpc>
                <a:spcPct val="150000"/>
              </a:lnSpc>
            </a:pPr>
            <a:r>
              <a:rPr lang="en-US" sz="1600" dirty="0" smtClean="0">
                <a:effectLst/>
                <a:latin typeface="Calibri" charset="0"/>
                <a:ea typeface="Calibri" charset="0"/>
                <a:cs typeface="Times New Roman" charset="0"/>
              </a:rPr>
              <a:t>Cleaning Items Unlocked	2/3</a:t>
            </a:r>
          </a:p>
        </p:txBody>
      </p:sp>
      <p:sp>
        <p:nvSpPr>
          <p:cNvPr id="14" name="Rectangle 13"/>
          <p:cNvSpPr/>
          <p:nvPr/>
        </p:nvSpPr>
        <p:spPr>
          <a:xfrm>
            <a:off x="10656081" y="551582"/>
            <a:ext cx="566181" cy="923330"/>
          </a:xfrm>
          <a:prstGeom prst="rect">
            <a:avLst/>
          </a:prstGeom>
          <a:noFill/>
        </p:spPr>
        <p:txBody>
          <a:bodyPr wrap="none" lIns="91440" tIns="45720" rIns="91440" bIns="45720">
            <a:spAutoFit/>
          </a:bodyPr>
          <a:lstStyle/>
          <a:p>
            <a:pPr algn="ctr"/>
            <a:r>
              <a:rPr lang="en-US" sz="54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X</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15" name="Picture 14"/>
          <p:cNvPicPr>
            <a:picLocks noChangeAspect="1"/>
          </p:cNvPicPr>
          <p:nvPr/>
        </p:nvPicPr>
        <p:blipFill rotWithShape="1">
          <a:blip r:embed="rId3"/>
          <a:srcRect t="14921" r="1" b="35317"/>
          <a:stretch/>
        </p:blipFill>
        <p:spPr>
          <a:xfrm>
            <a:off x="1344650" y="1346761"/>
            <a:ext cx="5110621" cy="4753567"/>
          </a:xfrm>
          <a:prstGeom prst="rect">
            <a:avLst/>
          </a:prstGeom>
        </p:spPr>
      </p:pic>
    </p:spTree>
    <p:extLst>
      <p:ext uri="{BB962C8B-B14F-4D97-AF65-F5344CB8AC3E}">
        <p14:creationId xmlns:p14="http://schemas.microsoft.com/office/powerpoint/2010/main" val="7923607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95482" y="1013247"/>
            <a:ext cx="9643690" cy="54205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t="8373" b="14663"/>
          <a:stretch/>
        </p:blipFill>
        <p:spPr>
          <a:xfrm>
            <a:off x="188388" y="190366"/>
            <a:ext cx="860787" cy="615505"/>
          </a:xfrm>
          <a:prstGeom prst="rect">
            <a:avLst/>
          </a:prstGeom>
        </p:spPr>
      </p:pic>
      <p:sp>
        <p:nvSpPr>
          <p:cNvPr id="6" name="TextBox 5"/>
          <p:cNvSpPr txBox="1"/>
          <p:nvPr/>
        </p:nvSpPr>
        <p:spPr>
          <a:xfrm>
            <a:off x="926105" y="372083"/>
            <a:ext cx="701282" cy="369332"/>
          </a:xfrm>
          <a:prstGeom prst="rect">
            <a:avLst/>
          </a:prstGeom>
          <a:noFill/>
        </p:spPr>
        <p:txBody>
          <a:bodyPr wrap="none" rtlCol="0">
            <a:spAutoFit/>
          </a:bodyPr>
          <a:lstStyle/>
          <a:p>
            <a:r>
              <a:rPr lang="en-US" dirty="0" smtClean="0"/>
              <a:t>News</a:t>
            </a:r>
          </a:p>
        </p:txBody>
      </p:sp>
      <p:sp>
        <p:nvSpPr>
          <p:cNvPr id="7" name="TextBox 6"/>
          <p:cNvSpPr txBox="1"/>
          <p:nvPr/>
        </p:nvSpPr>
        <p:spPr>
          <a:xfrm>
            <a:off x="5755341" y="1882588"/>
            <a:ext cx="4572000" cy="923330"/>
          </a:xfrm>
          <a:prstGeom prst="rect">
            <a:avLst/>
          </a:prstGeom>
          <a:noFill/>
        </p:spPr>
        <p:txBody>
          <a:bodyPr wrap="square" rtlCol="0">
            <a:spAutoFit/>
          </a:bodyPr>
          <a:lstStyle/>
          <a:p>
            <a:r>
              <a:rPr lang="en-US" dirty="0" smtClean="0"/>
              <a:t>New food item available:</a:t>
            </a:r>
          </a:p>
          <a:p>
            <a:endParaRPr lang="en-US" dirty="0"/>
          </a:p>
          <a:p>
            <a:r>
              <a:rPr lang="en-US" dirty="0" smtClean="0"/>
              <a:t>Cooked tree bark.  YUM (say’s no one)</a:t>
            </a:r>
            <a:endParaRPr lang="en-US" dirty="0"/>
          </a:p>
        </p:txBody>
      </p:sp>
      <p:sp>
        <p:nvSpPr>
          <p:cNvPr id="10" name="TextBox 9"/>
          <p:cNvSpPr txBox="1"/>
          <p:nvPr/>
        </p:nvSpPr>
        <p:spPr>
          <a:xfrm>
            <a:off x="5755341" y="4158216"/>
            <a:ext cx="4572000" cy="1477328"/>
          </a:xfrm>
          <a:prstGeom prst="rect">
            <a:avLst/>
          </a:prstGeom>
          <a:noFill/>
        </p:spPr>
        <p:txBody>
          <a:bodyPr wrap="square" rtlCol="0">
            <a:spAutoFit/>
          </a:bodyPr>
          <a:lstStyle/>
          <a:p>
            <a:r>
              <a:rPr lang="en-US" dirty="0" smtClean="0"/>
              <a:t>New awkward situation now available:</a:t>
            </a:r>
          </a:p>
          <a:p>
            <a:endParaRPr lang="en-US" dirty="0"/>
          </a:p>
          <a:p>
            <a:r>
              <a:rPr lang="en-US" dirty="0" smtClean="0"/>
              <a:t>Could this be the most embarrassing place to ralph ever?  Why does Ralph eat anything you place before him?</a:t>
            </a:r>
            <a:endParaRPr lang="en-US" dirty="0"/>
          </a:p>
        </p:txBody>
      </p:sp>
      <p:sp>
        <p:nvSpPr>
          <p:cNvPr id="11" name="Rectangle 10"/>
          <p:cNvSpPr/>
          <p:nvPr/>
        </p:nvSpPr>
        <p:spPr>
          <a:xfrm>
            <a:off x="10656081" y="551582"/>
            <a:ext cx="566181" cy="923330"/>
          </a:xfrm>
          <a:prstGeom prst="rect">
            <a:avLst/>
          </a:prstGeom>
          <a:noFill/>
        </p:spPr>
        <p:txBody>
          <a:bodyPr wrap="none" lIns="91440" tIns="45720" rIns="91440" bIns="45720">
            <a:spAutoFit/>
          </a:bodyPr>
          <a:lstStyle/>
          <a:p>
            <a:pPr algn="ctr"/>
            <a:r>
              <a:rPr lang="en-US" sz="54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X</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12" name="Picture 11"/>
          <p:cNvPicPr>
            <a:picLocks noChangeAspect="1"/>
          </p:cNvPicPr>
          <p:nvPr/>
        </p:nvPicPr>
        <p:blipFill>
          <a:blip r:embed="rId3"/>
          <a:stretch>
            <a:fillRect/>
          </a:stretch>
        </p:blipFill>
        <p:spPr>
          <a:xfrm>
            <a:off x="2478217" y="3626880"/>
            <a:ext cx="2540000" cy="2540000"/>
          </a:xfrm>
          <a:prstGeom prst="rect">
            <a:avLst/>
          </a:prstGeom>
        </p:spPr>
      </p:pic>
      <p:pic>
        <p:nvPicPr>
          <p:cNvPr id="13" name="Picture 12"/>
          <p:cNvPicPr>
            <a:picLocks noChangeAspect="1"/>
          </p:cNvPicPr>
          <p:nvPr/>
        </p:nvPicPr>
        <p:blipFill rotWithShape="1">
          <a:blip r:embed="rId4"/>
          <a:srcRect l="61012" t="31540" r="10414" b="50316"/>
          <a:stretch/>
        </p:blipFill>
        <p:spPr>
          <a:xfrm rot="4458917">
            <a:off x="3977418" y="4159435"/>
            <a:ext cx="497754" cy="590792"/>
          </a:xfrm>
          <a:prstGeom prst="rect">
            <a:avLst/>
          </a:prstGeom>
        </p:spPr>
      </p:pic>
      <p:pic>
        <p:nvPicPr>
          <p:cNvPr id="14" name="Picture 13"/>
          <p:cNvPicPr>
            <a:picLocks noChangeAspect="1"/>
          </p:cNvPicPr>
          <p:nvPr/>
        </p:nvPicPr>
        <p:blipFill>
          <a:blip r:embed="rId5"/>
          <a:stretch>
            <a:fillRect/>
          </a:stretch>
        </p:blipFill>
        <p:spPr>
          <a:xfrm>
            <a:off x="2252267" y="1474912"/>
            <a:ext cx="2891243" cy="1599821"/>
          </a:xfrm>
          <a:prstGeom prst="rect">
            <a:avLst/>
          </a:prstGeom>
        </p:spPr>
      </p:pic>
    </p:spTree>
    <p:extLst>
      <p:ext uri="{BB962C8B-B14F-4D97-AF65-F5344CB8AC3E}">
        <p14:creationId xmlns:p14="http://schemas.microsoft.com/office/powerpoint/2010/main" val="10588217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95482" y="1013247"/>
            <a:ext cx="9643690" cy="54205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269078" y="272883"/>
            <a:ext cx="598882" cy="598882"/>
          </a:xfrm>
          <a:prstGeom prst="rect">
            <a:avLst/>
          </a:prstGeom>
        </p:spPr>
      </p:pic>
      <p:sp>
        <p:nvSpPr>
          <p:cNvPr id="6" name="TextBox 5"/>
          <p:cNvSpPr txBox="1"/>
          <p:nvPr/>
        </p:nvSpPr>
        <p:spPr>
          <a:xfrm>
            <a:off x="900986" y="387658"/>
            <a:ext cx="928909" cy="369332"/>
          </a:xfrm>
          <a:prstGeom prst="rect">
            <a:avLst/>
          </a:prstGeom>
          <a:noFill/>
        </p:spPr>
        <p:txBody>
          <a:bodyPr wrap="none" rtlCol="0">
            <a:spAutoFit/>
          </a:bodyPr>
          <a:lstStyle/>
          <a:p>
            <a:r>
              <a:rPr lang="en-US" dirty="0" smtClean="0"/>
              <a:t>Settings</a:t>
            </a:r>
          </a:p>
        </p:txBody>
      </p:sp>
      <p:sp>
        <p:nvSpPr>
          <p:cNvPr id="7" name="Rectangle 6"/>
          <p:cNvSpPr/>
          <p:nvPr/>
        </p:nvSpPr>
        <p:spPr>
          <a:xfrm>
            <a:off x="1829895" y="4625788"/>
            <a:ext cx="519952"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11213" y="4683169"/>
            <a:ext cx="1951560" cy="369332"/>
          </a:xfrm>
          <a:prstGeom prst="rect">
            <a:avLst/>
          </a:prstGeom>
          <a:noFill/>
        </p:spPr>
        <p:txBody>
          <a:bodyPr wrap="none" rtlCol="0">
            <a:spAutoFit/>
          </a:bodyPr>
          <a:lstStyle/>
          <a:p>
            <a:r>
              <a:rPr lang="en-US" dirty="0" err="1" smtClean="0"/>
              <a:t>Disgustinger</a:t>
            </a:r>
            <a:r>
              <a:rPr lang="en-US" dirty="0" smtClean="0"/>
              <a:t> Mode</a:t>
            </a:r>
            <a:endParaRPr lang="en-US" dirty="0"/>
          </a:p>
        </p:txBody>
      </p:sp>
      <p:sp>
        <p:nvSpPr>
          <p:cNvPr id="11" name="Rectangle 10"/>
          <p:cNvSpPr/>
          <p:nvPr/>
        </p:nvSpPr>
        <p:spPr>
          <a:xfrm>
            <a:off x="1884777" y="1911460"/>
            <a:ext cx="519952"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884777" y="2759387"/>
            <a:ext cx="519952"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511212" y="1968841"/>
            <a:ext cx="1088311" cy="369332"/>
          </a:xfrm>
          <a:prstGeom prst="rect">
            <a:avLst/>
          </a:prstGeom>
          <a:noFill/>
        </p:spPr>
        <p:txBody>
          <a:bodyPr wrap="none" rtlCol="0">
            <a:spAutoFit/>
          </a:bodyPr>
          <a:lstStyle/>
          <a:p>
            <a:r>
              <a:rPr lang="en-US" dirty="0" smtClean="0"/>
              <a:t>Music Off</a:t>
            </a:r>
            <a:endParaRPr lang="en-US" dirty="0"/>
          </a:p>
        </p:txBody>
      </p:sp>
      <p:sp>
        <p:nvSpPr>
          <p:cNvPr id="14" name="TextBox 13"/>
          <p:cNvSpPr txBox="1"/>
          <p:nvPr/>
        </p:nvSpPr>
        <p:spPr>
          <a:xfrm>
            <a:off x="2511212" y="2759387"/>
            <a:ext cx="1211742" cy="369332"/>
          </a:xfrm>
          <a:prstGeom prst="rect">
            <a:avLst/>
          </a:prstGeom>
          <a:noFill/>
        </p:spPr>
        <p:txBody>
          <a:bodyPr wrap="none" rtlCol="0">
            <a:spAutoFit/>
          </a:bodyPr>
          <a:lstStyle/>
          <a:p>
            <a:r>
              <a:rPr lang="en-US" dirty="0" smtClean="0"/>
              <a:t>Sounds Off</a:t>
            </a:r>
            <a:endParaRPr lang="en-US" dirty="0"/>
          </a:p>
        </p:txBody>
      </p:sp>
      <p:sp>
        <p:nvSpPr>
          <p:cNvPr id="15" name="Rectangle 14"/>
          <p:cNvSpPr/>
          <p:nvPr/>
        </p:nvSpPr>
        <p:spPr>
          <a:xfrm>
            <a:off x="6151998" y="1911460"/>
            <a:ext cx="519952"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1998" y="2759387"/>
            <a:ext cx="519952"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987948" y="1968841"/>
            <a:ext cx="842090" cy="369332"/>
          </a:xfrm>
          <a:prstGeom prst="rect">
            <a:avLst/>
          </a:prstGeom>
          <a:noFill/>
        </p:spPr>
        <p:txBody>
          <a:bodyPr wrap="none" rtlCol="0">
            <a:spAutoFit/>
          </a:bodyPr>
          <a:lstStyle/>
          <a:p>
            <a:r>
              <a:rPr lang="en-US" dirty="0" smtClean="0"/>
              <a:t>Credits</a:t>
            </a:r>
            <a:endParaRPr lang="en-US" dirty="0"/>
          </a:p>
        </p:txBody>
      </p:sp>
      <p:sp>
        <p:nvSpPr>
          <p:cNvPr id="18" name="TextBox 17"/>
          <p:cNvSpPr txBox="1"/>
          <p:nvPr/>
        </p:nvSpPr>
        <p:spPr>
          <a:xfrm>
            <a:off x="6987948" y="2759387"/>
            <a:ext cx="2124043" cy="369332"/>
          </a:xfrm>
          <a:prstGeom prst="rect">
            <a:avLst/>
          </a:prstGeom>
          <a:noFill/>
        </p:spPr>
        <p:txBody>
          <a:bodyPr wrap="none" rtlCol="0">
            <a:spAutoFit/>
          </a:bodyPr>
          <a:lstStyle/>
          <a:p>
            <a:r>
              <a:rPr lang="en-US" dirty="0" err="1" smtClean="0"/>
              <a:t>DangFunGames.com</a:t>
            </a:r>
            <a:endParaRPr lang="en-US" dirty="0"/>
          </a:p>
        </p:txBody>
      </p:sp>
      <p:sp>
        <p:nvSpPr>
          <p:cNvPr id="19" name="Rectangle 18"/>
          <p:cNvSpPr/>
          <p:nvPr/>
        </p:nvSpPr>
        <p:spPr>
          <a:xfrm>
            <a:off x="6151998" y="3842266"/>
            <a:ext cx="519952"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833316" y="3899647"/>
            <a:ext cx="1446422" cy="369332"/>
          </a:xfrm>
          <a:prstGeom prst="rect">
            <a:avLst/>
          </a:prstGeom>
          <a:noFill/>
        </p:spPr>
        <p:txBody>
          <a:bodyPr wrap="none" rtlCol="0">
            <a:spAutoFit/>
          </a:bodyPr>
          <a:lstStyle/>
          <a:p>
            <a:r>
              <a:rPr lang="en-US" dirty="0" smtClean="0"/>
              <a:t>Privacy Policy</a:t>
            </a:r>
            <a:endParaRPr lang="en-US" dirty="0"/>
          </a:p>
        </p:txBody>
      </p:sp>
      <p:sp>
        <p:nvSpPr>
          <p:cNvPr id="21" name="Rectangle 20"/>
          <p:cNvSpPr/>
          <p:nvPr/>
        </p:nvSpPr>
        <p:spPr>
          <a:xfrm>
            <a:off x="6151998" y="4711342"/>
            <a:ext cx="519952"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833316" y="4768723"/>
            <a:ext cx="1077924" cy="369332"/>
          </a:xfrm>
          <a:prstGeom prst="rect">
            <a:avLst/>
          </a:prstGeom>
          <a:noFill/>
        </p:spPr>
        <p:txBody>
          <a:bodyPr wrap="none" rtlCol="0">
            <a:spAutoFit/>
          </a:bodyPr>
          <a:lstStyle/>
          <a:p>
            <a:r>
              <a:rPr lang="en-US" dirty="0" smtClean="0"/>
              <a:t>Facebook</a:t>
            </a:r>
            <a:endParaRPr lang="en-US" dirty="0"/>
          </a:p>
        </p:txBody>
      </p:sp>
      <p:sp>
        <p:nvSpPr>
          <p:cNvPr id="23" name="Rectangle 22"/>
          <p:cNvSpPr/>
          <p:nvPr/>
        </p:nvSpPr>
        <p:spPr>
          <a:xfrm>
            <a:off x="6151998" y="5623940"/>
            <a:ext cx="519952"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833316" y="5681321"/>
            <a:ext cx="1712328" cy="369332"/>
          </a:xfrm>
          <a:prstGeom prst="rect">
            <a:avLst/>
          </a:prstGeom>
          <a:noFill/>
        </p:spPr>
        <p:txBody>
          <a:bodyPr wrap="none" rtlCol="0">
            <a:spAutoFit/>
          </a:bodyPr>
          <a:lstStyle/>
          <a:p>
            <a:r>
              <a:rPr lang="en-US" dirty="0" smtClean="0"/>
              <a:t>Contact Support</a:t>
            </a:r>
            <a:endParaRPr lang="en-US" dirty="0"/>
          </a:p>
        </p:txBody>
      </p:sp>
      <p:sp>
        <p:nvSpPr>
          <p:cNvPr id="25" name="Rectangle 24"/>
          <p:cNvSpPr/>
          <p:nvPr/>
        </p:nvSpPr>
        <p:spPr>
          <a:xfrm>
            <a:off x="10656081" y="551582"/>
            <a:ext cx="566181" cy="923330"/>
          </a:xfrm>
          <a:prstGeom prst="rect">
            <a:avLst/>
          </a:prstGeom>
          <a:noFill/>
        </p:spPr>
        <p:txBody>
          <a:bodyPr wrap="none" lIns="91440" tIns="45720" rIns="91440" bIns="45720">
            <a:spAutoFit/>
          </a:bodyPr>
          <a:lstStyle/>
          <a:p>
            <a:pPr algn="ctr"/>
            <a:r>
              <a:rPr lang="en-US" sz="54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X</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8267255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41050" y="217694"/>
            <a:ext cx="792205" cy="261610"/>
          </a:xfrm>
          <a:prstGeom prst="rect">
            <a:avLst/>
          </a:prstGeom>
          <a:noFill/>
        </p:spPr>
        <p:txBody>
          <a:bodyPr wrap="none" rtlCol="0">
            <a:spAutoFit/>
          </a:bodyPr>
          <a:lstStyle/>
          <a:p>
            <a:r>
              <a:rPr lang="en-US" sz="1050" dirty="0" smtClean="0"/>
              <a:t>Game Play</a:t>
            </a:r>
            <a:endParaRPr lang="en-US" sz="1050" dirty="0"/>
          </a:p>
        </p:txBody>
      </p:sp>
      <p:sp>
        <p:nvSpPr>
          <p:cNvPr id="5" name="TextBox 4"/>
          <p:cNvSpPr txBox="1"/>
          <p:nvPr/>
        </p:nvSpPr>
        <p:spPr>
          <a:xfrm>
            <a:off x="376517" y="233082"/>
            <a:ext cx="819455" cy="253916"/>
          </a:xfrm>
          <a:prstGeom prst="rect">
            <a:avLst/>
          </a:prstGeom>
          <a:noFill/>
        </p:spPr>
        <p:txBody>
          <a:bodyPr wrap="none" rtlCol="0">
            <a:spAutoFit/>
          </a:bodyPr>
          <a:lstStyle/>
          <a:p>
            <a:r>
              <a:rPr lang="en-US" sz="1050" dirty="0" smtClean="0"/>
              <a:t>Main Menu</a:t>
            </a:r>
            <a:endParaRPr lang="en-US" sz="1050" dirty="0"/>
          </a:p>
        </p:txBody>
      </p:sp>
      <p:sp>
        <p:nvSpPr>
          <p:cNvPr id="8" name="Frame 7"/>
          <p:cNvSpPr/>
          <p:nvPr/>
        </p:nvSpPr>
        <p:spPr>
          <a:xfrm>
            <a:off x="376517" y="847164"/>
            <a:ext cx="704684" cy="349623"/>
          </a:xfrm>
          <a:prstGeom prst="frame">
            <a:avLst>
              <a:gd name="adj1"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smtClean="0">
                <a:solidFill>
                  <a:schemeClr val="tx1"/>
                </a:solidFill>
              </a:rPr>
              <a:t>Splash Screen</a:t>
            </a:r>
            <a:endParaRPr lang="en-US" sz="1050" dirty="0">
              <a:solidFill>
                <a:schemeClr val="tx1"/>
              </a:solidFill>
            </a:endParaRPr>
          </a:p>
        </p:txBody>
      </p:sp>
      <p:sp>
        <p:nvSpPr>
          <p:cNvPr id="10" name="Frame 9"/>
          <p:cNvSpPr/>
          <p:nvPr/>
        </p:nvSpPr>
        <p:spPr>
          <a:xfrm>
            <a:off x="314211" y="1556953"/>
            <a:ext cx="1201271" cy="2221671"/>
          </a:xfrm>
          <a:prstGeom prst="frame">
            <a:avLst>
              <a:gd name="adj1"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smtClean="0">
                <a:solidFill>
                  <a:schemeClr val="tx1"/>
                </a:solidFill>
              </a:rPr>
              <a:t>Main Menu</a:t>
            </a:r>
            <a:endParaRPr lang="en-US" sz="1050" dirty="0">
              <a:solidFill>
                <a:schemeClr val="tx1"/>
              </a:solidFill>
            </a:endParaRPr>
          </a:p>
        </p:txBody>
      </p:sp>
      <p:sp>
        <p:nvSpPr>
          <p:cNvPr id="11" name="TextBox 10"/>
          <p:cNvSpPr txBox="1"/>
          <p:nvPr/>
        </p:nvSpPr>
        <p:spPr>
          <a:xfrm>
            <a:off x="3433127" y="225388"/>
            <a:ext cx="696024" cy="253916"/>
          </a:xfrm>
          <a:prstGeom prst="rect">
            <a:avLst/>
          </a:prstGeom>
          <a:noFill/>
        </p:spPr>
        <p:txBody>
          <a:bodyPr wrap="none" rtlCol="0">
            <a:spAutoFit/>
          </a:bodyPr>
          <a:lstStyle/>
          <a:p>
            <a:r>
              <a:rPr lang="en-US" sz="1050" dirty="0" smtClean="0"/>
              <a:t>Database</a:t>
            </a:r>
            <a:endParaRPr lang="en-US" sz="1050" dirty="0"/>
          </a:p>
        </p:txBody>
      </p:sp>
      <p:sp>
        <p:nvSpPr>
          <p:cNvPr id="12" name="Can 11"/>
          <p:cNvSpPr/>
          <p:nvPr/>
        </p:nvSpPr>
        <p:spPr>
          <a:xfrm>
            <a:off x="3247738" y="726139"/>
            <a:ext cx="1066801" cy="2940425"/>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smtClean="0">
                <a:solidFill>
                  <a:schemeClr val="tx1"/>
                </a:solidFill>
              </a:rPr>
              <a:t>Player Settings</a:t>
            </a:r>
          </a:p>
          <a:p>
            <a:r>
              <a:rPr lang="en-US" sz="1000" dirty="0">
                <a:solidFill>
                  <a:schemeClr val="tx1"/>
                </a:solidFill>
              </a:rPr>
              <a:t> </a:t>
            </a:r>
            <a:r>
              <a:rPr lang="en-US" sz="1000" dirty="0" smtClean="0">
                <a:solidFill>
                  <a:schemeClr val="tx1"/>
                </a:solidFill>
              </a:rPr>
              <a:t> Sound</a:t>
            </a:r>
          </a:p>
          <a:p>
            <a:r>
              <a:rPr lang="en-US" sz="1000" dirty="0">
                <a:solidFill>
                  <a:schemeClr val="tx1"/>
                </a:solidFill>
              </a:rPr>
              <a:t> </a:t>
            </a:r>
            <a:r>
              <a:rPr lang="en-US" sz="1000" dirty="0" smtClean="0">
                <a:solidFill>
                  <a:schemeClr val="tx1"/>
                </a:solidFill>
              </a:rPr>
              <a:t> Music</a:t>
            </a:r>
          </a:p>
          <a:p>
            <a:r>
              <a:rPr lang="en-US" sz="1000" dirty="0">
                <a:solidFill>
                  <a:schemeClr val="tx1"/>
                </a:solidFill>
              </a:rPr>
              <a:t> </a:t>
            </a:r>
            <a:r>
              <a:rPr lang="en-US" sz="1000" dirty="0" smtClean="0">
                <a:solidFill>
                  <a:schemeClr val="tx1"/>
                </a:solidFill>
              </a:rPr>
              <a:t> Language</a:t>
            </a:r>
          </a:p>
          <a:p>
            <a:r>
              <a:rPr lang="en-US" sz="1000" dirty="0" smtClean="0">
                <a:solidFill>
                  <a:schemeClr val="tx1"/>
                </a:solidFill>
              </a:rPr>
              <a:t>Player Inventory</a:t>
            </a:r>
          </a:p>
          <a:p>
            <a:r>
              <a:rPr lang="en-US" sz="1000" dirty="0">
                <a:solidFill>
                  <a:schemeClr val="tx1"/>
                </a:solidFill>
              </a:rPr>
              <a:t> </a:t>
            </a:r>
            <a:r>
              <a:rPr lang="en-US" sz="1000" dirty="0" smtClean="0">
                <a:solidFill>
                  <a:schemeClr val="tx1"/>
                </a:solidFill>
              </a:rPr>
              <a:t> Coins</a:t>
            </a:r>
          </a:p>
          <a:p>
            <a:r>
              <a:rPr lang="en-US" sz="1000" dirty="0">
                <a:solidFill>
                  <a:schemeClr val="tx1"/>
                </a:solidFill>
              </a:rPr>
              <a:t> </a:t>
            </a:r>
            <a:r>
              <a:rPr lang="en-US" sz="1000" dirty="0" smtClean="0">
                <a:solidFill>
                  <a:schemeClr val="tx1"/>
                </a:solidFill>
              </a:rPr>
              <a:t> Food</a:t>
            </a:r>
          </a:p>
          <a:p>
            <a:r>
              <a:rPr lang="en-US" sz="1000" dirty="0">
                <a:solidFill>
                  <a:schemeClr val="tx1"/>
                </a:solidFill>
              </a:rPr>
              <a:t> </a:t>
            </a:r>
            <a:r>
              <a:rPr lang="en-US" sz="1000" dirty="0" smtClean="0">
                <a:solidFill>
                  <a:schemeClr val="tx1"/>
                </a:solidFill>
              </a:rPr>
              <a:t> Cleaners</a:t>
            </a:r>
          </a:p>
          <a:p>
            <a:r>
              <a:rPr lang="en-US" sz="1000" dirty="0">
                <a:solidFill>
                  <a:schemeClr val="tx1"/>
                </a:solidFill>
              </a:rPr>
              <a:t> </a:t>
            </a:r>
            <a:r>
              <a:rPr lang="en-US" sz="1000" dirty="0" smtClean="0">
                <a:solidFill>
                  <a:schemeClr val="tx1"/>
                </a:solidFill>
              </a:rPr>
              <a:t> Characters</a:t>
            </a:r>
          </a:p>
          <a:p>
            <a:r>
              <a:rPr lang="en-US" sz="1000" dirty="0">
                <a:solidFill>
                  <a:schemeClr val="tx1"/>
                </a:solidFill>
              </a:rPr>
              <a:t> </a:t>
            </a:r>
            <a:r>
              <a:rPr lang="en-US" sz="1000" dirty="0" smtClean="0">
                <a:solidFill>
                  <a:schemeClr val="tx1"/>
                </a:solidFill>
              </a:rPr>
              <a:t> Levels</a:t>
            </a:r>
          </a:p>
          <a:p>
            <a:r>
              <a:rPr lang="en-US" sz="1000" dirty="0" smtClean="0">
                <a:solidFill>
                  <a:schemeClr val="tx1"/>
                </a:solidFill>
              </a:rPr>
              <a:t>Player Unlocked</a:t>
            </a:r>
          </a:p>
          <a:p>
            <a:r>
              <a:rPr lang="en-US" sz="1000" dirty="0">
                <a:solidFill>
                  <a:schemeClr val="tx1"/>
                </a:solidFill>
              </a:rPr>
              <a:t> </a:t>
            </a:r>
            <a:r>
              <a:rPr lang="en-US" sz="1000" dirty="0" smtClean="0">
                <a:solidFill>
                  <a:schemeClr val="tx1"/>
                </a:solidFill>
              </a:rPr>
              <a:t> Coins</a:t>
            </a:r>
          </a:p>
          <a:p>
            <a:r>
              <a:rPr lang="en-US" sz="1000" dirty="0">
                <a:solidFill>
                  <a:schemeClr val="tx1"/>
                </a:solidFill>
              </a:rPr>
              <a:t> </a:t>
            </a:r>
            <a:r>
              <a:rPr lang="en-US" sz="1000" dirty="0" smtClean="0">
                <a:solidFill>
                  <a:schemeClr val="tx1"/>
                </a:solidFill>
              </a:rPr>
              <a:t> Food</a:t>
            </a:r>
          </a:p>
          <a:p>
            <a:r>
              <a:rPr lang="en-US" sz="1000" dirty="0">
                <a:solidFill>
                  <a:schemeClr val="tx1"/>
                </a:solidFill>
              </a:rPr>
              <a:t> </a:t>
            </a:r>
            <a:r>
              <a:rPr lang="en-US" sz="1000" dirty="0" smtClean="0">
                <a:solidFill>
                  <a:schemeClr val="tx1"/>
                </a:solidFill>
              </a:rPr>
              <a:t> Cleaners</a:t>
            </a:r>
          </a:p>
          <a:p>
            <a:r>
              <a:rPr lang="en-US" sz="1000" dirty="0">
                <a:solidFill>
                  <a:schemeClr val="tx1"/>
                </a:solidFill>
              </a:rPr>
              <a:t> </a:t>
            </a:r>
            <a:r>
              <a:rPr lang="en-US" sz="1000" dirty="0" smtClean="0">
                <a:solidFill>
                  <a:schemeClr val="tx1"/>
                </a:solidFill>
              </a:rPr>
              <a:t> Characters</a:t>
            </a:r>
          </a:p>
          <a:p>
            <a:r>
              <a:rPr lang="en-US" sz="1000" dirty="0">
                <a:solidFill>
                  <a:schemeClr val="tx1"/>
                </a:solidFill>
              </a:rPr>
              <a:t> </a:t>
            </a:r>
            <a:r>
              <a:rPr lang="en-US" sz="1000" dirty="0" smtClean="0">
                <a:solidFill>
                  <a:schemeClr val="tx1"/>
                </a:solidFill>
              </a:rPr>
              <a:t> Levels</a:t>
            </a:r>
          </a:p>
          <a:p>
            <a:endParaRPr lang="en-US" sz="1000" dirty="0">
              <a:solidFill>
                <a:schemeClr val="tx1"/>
              </a:solidFill>
            </a:endParaRPr>
          </a:p>
        </p:txBody>
      </p:sp>
      <p:cxnSp>
        <p:nvCxnSpPr>
          <p:cNvPr id="18" name="Straight Arrow Connector 17"/>
          <p:cNvCxnSpPr>
            <a:endCxn id="8" idx="3"/>
          </p:cNvCxnSpPr>
          <p:nvPr/>
        </p:nvCxnSpPr>
        <p:spPr>
          <a:xfrm flipH="1" flipV="1">
            <a:off x="1081201" y="1021976"/>
            <a:ext cx="2166537" cy="15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56439" y="217694"/>
            <a:ext cx="1088760" cy="253916"/>
          </a:xfrm>
          <a:prstGeom prst="rect">
            <a:avLst/>
          </a:prstGeom>
          <a:noFill/>
        </p:spPr>
        <p:txBody>
          <a:bodyPr wrap="none" rtlCol="0">
            <a:spAutoFit/>
          </a:bodyPr>
          <a:lstStyle/>
          <a:p>
            <a:r>
              <a:rPr lang="en-US" sz="1050" smtClean="0"/>
              <a:t>Game Controller</a:t>
            </a:r>
            <a:endParaRPr lang="en-US" sz="1050" dirty="0"/>
          </a:p>
        </p:txBody>
      </p:sp>
    </p:spTree>
    <p:extLst>
      <p:ext uri="{BB962C8B-B14F-4D97-AF65-F5344CB8AC3E}">
        <p14:creationId xmlns:p14="http://schemas.microsoft.com/office/powerpoint/2010/main" val="9723573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485541" y="695421"/>
            <a:ext cx="685486" cy="685486"/>
          </a:xfrm>
          <a:prstGeom prst="rect">
            <a:avLst/>
          </a:prstGeom>
        </p:spPr>
      </p:pic>
      <p:sp>
        <p:nvSpPr>
          <p:cNvPr id="5" name="TextBox 4"/>
          <p:cNvSpPr txBox="1"/>
          <p:nvPr/>
        </p:nvSpPr>
        <p:spPr>
          <a:xfrm>
            <a:off x="9708056" y="934763"/>
            <a:ext cx="240456" cy="369332"/>
          </a:xfrm>
          <a:prstGeom prst="rect">
            <a:avLst/>
          </a:prstGeom>
          <a:noFill/>
        </p:spPr>
        <p:txBody>
          <a:bodyPr wrap="square" rtlCol="0">
            <a:spAutoFit/>
          </a:bodyPr>
          <a:lstStyle/>
          <a:p>
            <a:r>
              <a:rPr lang="en-US" dirty="0" smtClean="0">
                <a:solidFill>
                  <a:schemeClr val="bg1"/>
                </a:solidFill>
              </a:rPr>
              <a:t>5</a:t>
            </a:r>
            <a:endParaRPr lang="en-US" dirty="0">
              <a:solidFill>
                <a:schemeClr val="bg1"/>
              </a:solidFill>
            </a:endParaRPr>
          </a:p>
        </p:txBody>
      </p:sp>
      <p:pic>
        <p:nvPicPr>
          <p:cNvPr id="6" name="Picture 5"/>
          <p:cNvPicPr>
            <a:picLocks noChangeAspect="1"/>
          </p:cNvPicPr>
          <p:nvPr/>
        </p:nvPicPr>
        <p:blipFill rotWithShape="1">
          <a:blip r:embed="rId3"/>
          <a:srcRect l="3456" t="7948" r="11647"/>
          <a:stretch/>
        </p:blipFill>
        <p:spPr>
          <a:xfrm rot="878366" flipH="1">
            <a:off x="9415007" y="2356169"/>
            <a:ext cx="1952726" cy="1888085"/>
          </a:xfrm>
          <a:prstGeom prst="rect">
            <a:avLst/>
          </a:prstGeom>
        </p:spPr>
      </p:pic>
    </p:spTree>
    <p:extLst>
      <p:ext uri="{BB962C8B-B14F-4D97-AF65-F5344CB8AC3E}">
        <p14:creationId xmlns:p14="http://schemas.microsoft.com/office/powerpoint/2010/main" val="413477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608" r="20143"/>
          <a:stretch/>
        </p:blipFill>
        <p:spPr>
          <a:xfrm>
            <a:off x="579549" y="283335"/>
            <a:ext cx="2987899" cy="6033752"/>
          </a:xfrm>
          <a:prstGeom prst="rect">
            <a:avLst/>
          </a:prstGeom>
        </p:spPr>
      </p:pic>
      <p:pic>
        <p:nvPicPr>
          <p:cNvPr id="8" name="Picture 7"/>
          <p:cNvPicPr>
            <a:picLocks noChangeAspect="1"/>
          </p:cNvPicPr>
          <p:nvPr/>
        </p:nvPicPr>
        <p:blipFill rotWithShape="1">
          <a:blip r:embed="rId3"/>
          <a:srcRect r="9636"/>
          <a:stretch/>
        </p:blipFill>
        <p:spPr>
          <a:xfrm flipH="1">
            <a:off x="721217" y="1655327"/>
            <a:ext cx="2078743" cy="3995278"/>
          </a:xfrm>
          <a:prstGeom prst="rect">
            <a:avLst/>
          </a:prstGeom>
        </p:spPr>
      </p:pic>
      <p:sp>
        <p:nvSpPr>
          <p:cNvPr id="14" name="Oval 13"/>
          <p:cNvSpPr/>
          <p:nvPr/>
        </p:nvSpPr>
        <p:spPr>
          <a:xfrm>
            <a:off x="2983274" y="1057802"/>
            <a:ext cx="304509" cy="3231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945493" y="1092396"/>
            <a:ext cx="463752" cy="253916"/>
          </a:xfrm>
          <a:prstGeom prst="rect">
            <a:avLst/>
          </a:prstGeom>
          <a:noFill/>
        </p:spPr>
        <p:txBody>
          <a:bodyPr wrap="square" rtlCol="0">
            <a:spAutoFit/>
          </a:bodyPr>
          <a:lstStyle/>
          <a:p>
            <a:r>
              <a:rPr lang="en-US" sz="1050" dirty="0" smtClean="0"/>
              <a:t>500</a:t>
            </a:r>
            <a:endParaRPr lang="en-US" sz="1050" dirty="0"/>
          </a:p>
        </p:txBody>
      </p:sp>
      <p:pic>
        <p:nvPicPr>
          <p:cNvPr id="18" name="Picture 17"/>
          <p:cNvPicPr>
            <a:picLocks noChangeAspect="1"/>
          </p:cNvPicPr>
          <p:nvPr/>
        </p:nvPicPr>
        <p:blipFill rotWithShape="1">
          <a:blip r:embed="rId4"/>
          <a:srcRect l="6035" t="16483" r="6214" b="17606"/>
          <a:stretch/>
        </p:blipFill>
        <p:spPr>
          <a:xfrm>
            <a:off x="2653627" y="5112992"/>
            <a:ext cx="691884" cy="519679"/>
          </a:xfrm>
          <a:prstGeom prst="rect">
            <a:avLst/>
          </a:prstGeom>
        </p:spPr>
      </p:pic>
      <p:pic>
        <p:nvPicPr>
          <p:cNvPr id="19" name="Picture 18"/>
          <p:cNvPicPr>
            <a:picLocks noChangeAspect="1"/>
          </p:cNvPicPr>
          <p:nvPr/>
        </p:nvPicPr>
        <p:blipFill rotWithShape="1">
          <a:blip r:embed="rId5"/>
          <a:srcRect r="32167"/>
          <a:stretch/>
        </p:blipFill>
        <p:spPr>
          <a:xfrm>
            <a:off x="2639118" y="3765125"/>
            <a:ext cx="720902" cy="620648"/>
          </a:xfrm>
          <a:prstGeom prst="rect">
            <a:avLst/>
          </a:prstGeom>
        </p:spPr>
      </p:pic>
      <p:sp>
        <p:nvSpPr>
          <p:cNvPr id="20" name="Rectangle 19"/>
          <p:cNvSpPr/>
          <p:nvPr/>
        </p:nvSpPr>
        <p:spPr>
          <a:xfrm>
            <a:off x="686638" y="988845"/>
            <a:ext cx="1386860" cy="338554"/>
          </a:xfrm>
          <a:prstGeom prst="rect">
            <a:avLst/>
          </a:prstGeom>
          <a:noFill/>
        </p:spPr>
        <p:txBody>
          <a:bodyPr wrap="square" lIns="91440" tIns="45720" rIns="91440" bIns="45720">
            <a:spAutoFit/>
          </a:bodyPr>
          <a:lstStyle/>
          <a:p>
            <a:pPr algn="ctr"/>
            <a:r>
              <a:rPr lang="en-US" sz="16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Main Menu</a:t>
            </a:r>
            <a:endParaRPr lang="en-US" sz="1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1" name="Rectangle 20"/>
          <p:cNvSpPr/>
          <p:nvPr/>
        </p:nvSpPr>
        <p:spPr>
          <a:xfrm>
            <a:off x="406973" y="1219354"/>
            <a:ext cx="1386860" cy="338554"/>
          </a:xfrm>
          <a:prstGeom prst="rect">
            <a:avLst/>
          </a:prstGeom>
          <a:noFill/>
        </p:spPr>
        <p:txBody>
          <a:bodyPr wrap="square" lIns="91440" tIns="45720" rIns="91440" bIns="45720">
            <a:spAutoFit/>
          </a:bodyPr>
          <a:lstStyle/>
          <a:p>
            <a:pPr algn="ctr"/>
            <a:r>
              <a:rPr lang="en-US" sz="16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Shop</a:t>
            </a:r>
            <a:endParaRPr lang="en-US" sz="1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22" name="Picture 21"/>
          <p:cNvPicPr>
            <a:picLocks noChangeAspect="1"/>
          </p:cNvPicPr>
          <p:nvPr/>
        </p:nvPicPr>
        <p:blipFill rotWithShape="1">
          <a:blip r:embed="rId2"/>
          <a:srcRect l="19608" r="20143"/>
          <a:stretch/>
        </p:blipFill>
        <p:spPr>
          <a:xfrm>
            <a:off x="4530796" y="283335"/>
            <a:ext cx="2987899" cy="6033752"/>
          </a:xfrm>
          <a:prstGeom prst="rect">
            <a:avLst/>
          </a:prstGeom>
        </p:spPr>
      </p:pic>
      <p:pic>
        <p:nvPicPr>
          <p:cNvPr id="23" name="Picture 22"/>
          <p:cNvPicPr>
            <a:picLocks noChangeAspect="1"/>
          </p:cNvPicPr>
          <p:nvPr/>
        </p:nvPicPr>
        <p:blipFill rotWithShape="1">
          <a:blip r:embed="rId3"/>
          <a:srcRect r="9636"/>
          <a:stretch/>
        </p:blipFill>
        <p:spPr>
          <a:xfrm flipH="1">
            <a:off x="4672464" y="1655327"/>
            <a:ext cx="2078743" cy="3995278"/>
          </a:xfrm>
          <a:prstGeom prst="rect">
            <a:avLst/>
          </a:prstGeom>
        </p:spPr>
      </p:pic>
      <p:sp>
        <p:nvSpPr>
          <p:cNvPr id="24" name="Oval 23"/>
          <p:cNvSpPr/>
          <p:nvPr/>
        </p:nvSpPr>
        <p:spPr>
          <a:xfrm>
            <a:off x="6934521" y="1057802"/>
            <a:ext cx="304509" cy="3231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896740" y="1092396"/>
            <a:ext cx="463752" cy="253916"/>
          </a:xfrm>
          <a:prstGeom prst="rect">
            <a:avLst/>
          </a:prstGeom>
          <a:noFill/>
        </p:spPr>
        <p:txBody>
          <a:bodyPr wrap="square" rtlCol="0">
            <a:spAutoFit/>
          </a:bodyPr>
          <a:lstStyle/>
          <a:p>
            <a:r>
              <a:rPr lang="en-US" sz="1050" dirty="0" smtClean="0"/>
              <a:t>500</a:t>
            </a:r>
            <a:endParaRPr lang="en-US" sz="1050" dirty="0"/>
          </a:p>
        </p:txBody>
      </p:sp>
      <p:pic>
        <p:nvPicPr>
          <p:cNvPr id="27" name="Picture 26"/>
          <p:cNvPicPr>
            <a:picLocks noChangeAspect="1"/>
          </p:cNvPicPr>
          <p:nvPr/>
        </p:nvPicPr>
        <p:blipFill rotWithShape="1">
          <a:blip r:embed="rId4"/>
          <a:srcRect l="6035" t="16483" r="6214" b="17606"/>
          <a:stretch/>
        </p:blipFill>
        <p:spPr>
          <a:xfrm>
            <a:off x="6639590" y="5064282"/>
            <a:ext cx="691884" cy="519679"/>
          </a:xfrm>
          <a:prstGeom prst="rect">
            <a:avLst/>
          </a:prstGeom>
        </p:spPr>
      </p:pic>
      <p:pic>
        <p:nvPicPr>
          <p:cNvPr id="28" name="Picture 27"/>
          <p:cNvPicPr>
            <a:picLocks noChangeAspect="1"/>
          </p:cNvPicPr>
          <p:nvPr/>
        </p:nvPicPr>
        <p:blipFill rotWithShape="1">
          <a:blip r:embed="rId5"/>
          <a:srcRect r="32167"/>
          <a:stretch/>
        </p:blipFill>
        <p:spPr>
          <a:xfrm>
            <a:off x="6574070" y="3765125"/>
            <a:ext cx="720902" cy="620648"/>
          </a:xfrm>
          <a:prstGeom prst="rect">
            <a:avLst/>
          </a:prstGeom>
        </p:spPr>
      </p:pic>
      <p:sp>
        <p:nvSpPr>
          <p:cNvPr id="29" name="Rectangle 28"/>
          <p:cNvSpPr/>
          <p:nvPr/>
        </p:nvSpPr>
        <p:spPr>
          <a:xfrm>
            <a:off x="4637885" y="988845"/>
            <a:ext cx="1386860" cy="338554"/>
          </a:xfrm>
          <a:prstGeom prst="rect">
            <a:avLst/>
          </a:prstGeom>
          <a:noFill/>
        </p:spPr>
        <p:txBody>
          <a:bodyPr wrap="square" lIns="91440" tIns="45720" rIns="91440" bIns="45720">
            <a:spAutoFit/>
          </a:bodyPr>
          <a:lstStyle/>
          <a:p>
            <a:pPr algn="ctr"/>
            <a:r>
              <a:rPr lang="en-US" sz="16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Main Menu</a:t>
            </a:r>
            <a:endParaRPr lang="en-US" sz="1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0" name="Rectangle 29"/>
          <p:cNvSpPr/>
          <p:nvPr/>
        </p:nvSpPr>
        <p:spPr>
          <a:xfrm>
            <a:off x="4358220" y="1219354"/>
            <a:ext cx="1386860" cy="338554"/>
          </a:xfrm>
          <a:prstGeom prst="rect">
            <a:avLst/>
          </a:prstGeom>
          <a:noFill/>
        </p:spPr>
        <p:txBody>
          <a:bodyPr wrap="square" lIns="91440" tIns="45720" rIns="91440" bIns="45720">
            <a:spAutoFit/>
          </a:bodyPr>
          <a:lstStyle/>
          <a:p>
            <a:pPr algn="ctr"/>
            <a:r>
              <a:rPr lang="en-US" sz="16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Shop</a:t>
            </a:r>
            <a:endParaRPr lang="en-US" sz="1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31" name="Picture 30"/>
          <p:cNvPicPr>
            <a:picLocks noChangeAspect="1"/>
          </p:cNvPicPr>
          <p:nvPr/>
        </p:nvPicPr>
        <p:blipFill rotWithShape="1">
          <a:blip r:embed="rId2"/>
          <a:srcRect l="19608" r="20143"/>
          <a:stretch/>
        </p:blipFill>
        <p:spPr>
          <a:xfrm>
            <a:off x="8482043" y="283335"/>
            <a:ext cx="2987899" cy="6033752"/>
          </a:xfrm>
          <a:prstGeom prst="rect">
            <a:avLst/>
          </a:prstGeom>
        </p:spPr>
      </p:pic>
      <p:pic>
        <p:nvPicPr>
          <p:cNvPr id="32" name="Picture 31"/>
          <p:cNvPicPr>
            <a:picLocks noChangeAspect="1"/>
          </p:cNvPicPr>
          <p:nvPr/>
        </p:nvPicPr>
        <p:blipFill rotWithShape="1">
          <a:blip r:embed="rId3"/>
          <a:srcRect r="9636"/>
          <a:stretch/>
        </p:blipFill>
        <p:spPr>
          <a:xfrm flipH="1">
            <a:off x="8623711" y="1655327"/>
            <a:ext cx="2078743" cy="3995278"/>
          </a:xfrm>
          <a:prstGeom prst="rect">
            <a:avLst/>
          </a:prstGeom>
        </p:spPr>
      </p:pic>
      <p:sp>
        <p:nvSpPr>
          <p:cNvPr id="33" name="Oval 32"/>
          <p:cNvSpPr/>
          <p:nvPr/>
        </p:nvSpPr>
        <p:spPr>
          <a:xfrm>
            <a:off x="10885768" y="1057802"/>
            <a:ext cx="304509" cy="3231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0847987" y="1092396"/>
            <a:ext cx="463752" cy="253916"/>
          </a:xfrm>
          <a:prstGeom prst="rect">
            <a:avLst/>
          </a:prstGeom>
          <a:noFill/>
        </p:spPr>
        <p:txBody>
          <a:bodyPr wrap="square" rtlCol="0">
            <a:spAutoFit/>
          </a:bodyPr>
          <a:lstStyle/>
          <a:p>
            <a:r>
              <a:rPr lang="en-US" sz="1050" dirty="0" smtClean="0"/>
              <a:t>500</a:t>
            </a:r>
            <a:endParaRPr lang="en-US" sz="1050" dirty="0"/>
          </a:p>
        </p:txBody>
      </p:sp>
      <p:pic>
        <p:nvPicPr>
          <p:cNvPr id="36" name="Picture 35"/>
          <p:cNvPicPr>
            <a:picLocks noChangeAspect="1"/>
          </p:cNvPicPr>
          <p:nvPr/>
        </p:nvPicPr>
        <p:blipFill rotWithShape="1">
          <a:blip r:embed="rId4"/>
          <a:srcRect l="6035" t="16483" r="6214" b="17606"/>
          <a:stretch/>
        </p:blipFill>
        <p:spPr>
          <a:xfrm>
            <a:off x="10556783" y="5091590"/>
            <a:ext cx="691884" cy="519679"/>
          </a:xfrm>
          <a:prstGeom prst="rect">
            <a:avLst/>
          </a:prstGeom>
        </p:spPr>
      </p:pic>
      <p:pic>
        <p:nvPicPr>
          <p:cNvPr id="37" name="Picture 36"/>
          <p:cNvPicPr>
            <a:picLocks noChangeAspect="1"/>
          </p:cNvPicPr>
          <p:nvPr/>
        </p:nvPicPr>
        <p:blipFill rotWithShape="1">
          <a:blip r:embed="rId5"/>
          <a:srcRect r="32167"/>
          <a:stretch/>
        </p:blipFill>
        <p:spPr>
          <a:xfrm>
            <a:off x="10547371" y="3765125"/>
            <a:ext cx="720902" cy="620648"/>
          </a:xfrm>
          <a:prstGeom prst="rect">
            <a:avLst/>
          </a:prstGeom>
        </p:spPr>
      </p:pic>
      <p:sp>
        <p:nvSpPr>
          <p:cNvPr id="38" name="Rectangle 37"/>
          <p:cNvSpPr/>
          <p:nvPr/>
        </p:nvSpPr>
        <p:spPr>
          <a:xfrm>
            <a:off x="8589132" y="988845"/>
            <a:ext cx="1386860" cy="338554"/>
          </a:xfrm>
          <a:prstGeom prst="rect">
            <a:avLst/>
          </a:prstGeom>
          <a:noFill/>
        </p:spPr>
        <p:txBody>
          <a:bodyPr wrap="square" lIns="91440" tIns="45720" rIns="91440" bIns="45720">
            <a:spAutoFit/>
          </a:bodyPr>
          <a:lstStyle/>
          <a:p>
            <a:pPr algn="ctr"/>
            <a:r>
              <a:rPr lang="en-US" sz="16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Main Menu</a:t>
            </a:r>
            <a:endParaRPr lang="en-US" sz="1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9" name="Rectangle 38"/>
          <p:cNvSpPr/>
          <p:nvPr/>
        </p:nvSpPr>
        <p:spPr>
          <a:xfrm>
            <a:off x="8309467" y="1219354"/>
            <a:ext cx="1386860" cy="338554"/>
          </a:xfrm>
          <a:prstGeom prst="rect">
            <a:avLst/>
          </a:prstGeom>
          <a:noFill/>
        </p:spPr>
        <p:txBody>
          <a:bodyPr wrap="square" lIns="91440" tIns="45720" rIns="91440" bIns="45720">
            <a:spAutoFit/>
          </a:bodyPr>
          <a:lstStyle/>
          <a:p>
            <a:pPr algn="ctr"/>
            <a:r>
              <a:rPr lang="en-US" sz="16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Shop</a:t>
            </a:r>
            <a:endParaRPr lang="en-US" sz="1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40" name="Picture 39"/>
          <p:cNvPicPr>
            <a:picLocks noChangeAspect="1"/>
          </p:cNvPicPr>
          <p:nvPr/>
        </p:nvPicPr>
        <p:blipFill rotWithShape="1">
          <a:blip r:embed="rId6"/>
          <a:srcRect l="3456" t="7948" r="11647"/>
          <a:stretch/>
        </p:blipFill>
        <p:spPr>
          <a:xfrm rot="878366" flipH="1">
            <a:off x="9089045" y="3391658"/>
            <a:ext cx="1952726" cy="1888085"/>
          </a:xfrm>
          <a:prstGeom prst="rect">
            <a:avLst/>
          </a:prstGeom>
        </p:spPr>
      </p:pic>
      <p:pic>
        <p:nvPicPr>
          <p:cNvPr id="41" name="Picture 40"/>
          <p:cNvPicPr>
            <a:picLocks noChangeAspect="1"/>
          </p:cNvPicPr>
          <p:nvPr/>
        </p:nvPicPr>
        <p:blipFill>
          <a:blip r:embed="rId7"/>
          <a:stretch>
            <a:fillRect/>
          </a:stretch>
        </p:blipFill>
        <p:spPr>
          <a:xfrm>
            <a:off x="5411261" y="3360114"/>
            <a:ext cx="685483" cy="810021"/>
          </a:xfrm>
          <a:prstGeom prst="rect">
            <a:avLst/>
          </a:prstGeom>
        </p:spPr>
      </p:pic>
      <p:pic>
        <p:nvPicPr>
          <p:cNvPr id="42" name="Picture 41"/>
          <p:cNvPicPr>
            <a:picLocks noChangeAspect="1"/>
          </p:cNvPicPr>
          <p:nvPr/>
        </p:nvPicPr>
        <p:blipFill>
          <a:blip r:embed="rId7"/>
          <a:stretch>
            <a:fillRect/>
          </a:stretch>
        </p:blipFill>
        <p:spPr>
          <a:xfrm>
            <a:off x="2747719" y="4397977"/>
            <a:ext cx="643837" cy="666305"/>
          </a:xfrm>
          <a:prstGeom prst="rect">
            <a:avLst/>
          </a:prstGeom>
        </p:spPr>
      </p:pic>
    </p:spTree>
    <p:extLst>
      <p:ext uri="{BB962C8B-B14F-4D97-AF65-F5344CB8AC3E}">
        <p14:creationId xmlns:p14="http://schemas.microsoft.com/office/powerpoint/2010/main" val="760007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4921" r="1" b="35317"/>
          <a:stretch/>
        </p:blipFill>
        <p:spPr>
          <a:xfrm>
            <a:off x="4818888" y="10"/>
            <a:ext cx="7373112" cy="6857989"/>
          </a:xfrm>
          <a:prstGeom prst="rect">
            <a:avLst/>
          </a:prstGeom>
        </p:spPr>
      </p:pic>
      <p:sp>
        <p:nvSpPr>
          <p:cNvPr id="2" name="Title 1"/>
          <p:cNvSpPr>
            <a:spLocks noGrp="1"/>
          </p:cNvSpPr>
          <p:nvPr>
            <p:ph type="ctrTitle"/>
          </p:nvPr>
        </p:nvSpPr>
        <p:spPr>
          <a:xfrm>
            <a:off x="804672" y="2600324"/>
            <a:ext cx="5058370" cy="3320973"/>
          </a:xfrm>
        </p:spPr>
        <p:txBody>
          <a:bodyPr anchor="t">
            <a:normAutofit/>
          </a:bodyPr>
          <a:lstStyle/>
          <a:p>
            <a:pPr algn="l"/>
            <a:r>
              <a:rPr lang="en-US" sz="5400"/>
              <a:t>RALPH</a:t>
            </a:r>
          </a:p>
        </p:txBody>
      </p:sp>
      <p:sp>
        <p:nvSpPr>
          <p:cNvPr id="3" name="Subtitle 2"/>
          <p:cNvSpPr>
            <a:spLocks noGrp="1"/>
          </p:cNvSpPr>
          <p:nvPr>
            <p:ph type="subTitle" idx="1"/>
          </p:nvPr>
        </p:nvSpPr>
        <p:spPr>
          <a:xfrm>
            <a:off x="804672" y="1300450"/>
            <a:ext cx="4167376" cy="1155525"/>
          </a:xfrm>
        </p:spPr>
        <p:txBody>
          <a:bodyPr anchor="b">
            <a:normAutofit/>
          </a:bodyPr>
          <a:lstStyle/>
          <a:p>
            <a:pPr algn="l"/>
            <a:r>
              <a:rPr lang="en-US" sz="2000"/>
              <a:t>This Game BLOWS</a:t>
            </a:r>
            <a:r>
              <a:rPr lang="mr-IN" sz="2000"/>
              <a:t>……</a:t>
            </a:r>
            <a:r>
              <a:rPr lang="en-US" sz="2000"/>
              <a:t>.CHUNCKS</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3465" b="10154"/>
          <a:stretch/>
        </p:blipFill>
        <p:spPr>
          <a:xfrm>
            <a:off x="-133382" y="0"/>
            <a:ext cx="12325382" cy="7060685"/>
          </a:xfrm>
          <a:prstGeom prst="rect">
            <a:avLst/>
          </a:prstGeom>
        </p:spPr>
      </p:pic>
    </p:spTree>
    <p:extLst>
      <p:ext uri="{BB962C8B-B14F-4D97-AF65-F5344CB8AC3E}">
        <p14:creationId xmlns:p14="http://schemas.microsoft.com/office/powerpoint/2010/main" val="1639636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608" r="20143"/>
          <a:stretch/>
        </p:blipFill>
        <p:spPr>
          <a:xfrm>
            <a:off x="579549" y="283335"/>
            <a:ext cx="2987899" cy="6033752"/>
          </a:xfrm>
          <a:prstGeom prst="rect">
            <a:avLst/>
          </a:prstGeom>
        </p:spPr>
      </p:pic>
      <p:pic>
        <p:nvPicPr>
          <p:cNvPr id="8" name="Picture 7"/>
          <p:cNvPicPr>
            <a:picLocks noChangeAspect="1"/>
          </p:cNvPicPr>
          <p:nvPr/>
        </p:nvPicPr>
        <p:blipFill rotWithShape="1">
          <a:blip r:embed="rId3"/>
          <a:srcRect r="9636"/>
          <a:stretch/>
        </p:blipFill>
        <p:spPr>
          <a:xfrm flipH="1">
            <a:off x="721217" y="1655327"/>
            <a:ext cx="2078743" cy="3995278"/>
          </a:xfrm>
          <a:prstGeom prst="rect">
            <a:avLst/>
          </a:prstGeom>
        </p:spPr>
      </p:pic>
      <p:sp>
        <p:nvSpPr>
          <p:cNvPr id="14" name="Oval 13"/>
          <p:cNvSpPr/>
          <p:nvPr/>
        </p:nvSpPr>
        <p:spPr>
          <a:xfrm>
            <a:off x="2983274" y="1057802"/>
            <a:ext cx="304509" cy="3231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945493" y="1092396"/>
            <a:ext cx="463752" cy="253916"/>
          </a:xfrm>
          <a:prstGeom prst="rect">
            <a:avLst/>
          </a:prstGeom>
          <a:noFill/>
        </p:spPr>
        <p:txBody>
          <a:bodyPr wrap="square" rtlCol="0">
            <a:spAutoFit/>
          </a:bodyPr>
          <a:lstStyle/>
          <a:p>
            <a:r>
              <a:rPr lang="en-US" sz="1050" dirty="0" smtClean="0"/>
              <a:t>500</a:t>
            </a:r>
            <a:endParaRPr lang="en-US" sz="1050" dirty="0"/>
          </a:p>
        </p:txBody>
      </p:sp>
      <p:pic>
        <p:nvPicPr>
          <p:cNvPr id="17" name="Picture 16"/>
          <p:cNvPicPr>
            <a:picLocks noChangeAspect="1"/>
          </p:cNvPicPr>
          <p:nvPr/>
        </p:nvPicPr>
        <p:blipFill>
          <a:blip r:embed="rId4"/>
          <a:stretch>
            <a:fillRect/>
          </a:stretch>
        </p:blipFill>
        <p:spPr>
          <a:xfrm flipV="1">
            <a:off x="2353294" y="4218532"/>
            <a:ext cx="629980" cy="771365"/>
          </a:xfrm>
          <a:prstGeom prst="rect">
            <a:avLst/>
          </a:prstGeom>
        </p:spPr>
      </p:pic>
      <p:pic>
        <p:nvPicPr>
          <p:cNvPr id="18" name="Picture 17"/>
          <p:cNvPicPr>
            <a:picLocks noChangeAspect="1"/>
          </p:cNvPicPr>
          <p:nvPr/>
        </p:nvPicPr>
        <p:blipFill rotWithShape="1">
          <a:blip r:embed="rId5"/>
          <a:srcRect l="6035" t="16483" r="6214" b="17606"/>
          <a:stretch/>
        </p:blipFill>
        <p:spPr>
          <a:xfrm>
            <a:off x="2108076" y="5093614"/>
            <a:ext cx="691884" cy="519679"/>
          </a:xfrm>
          <a:prstGeom prst="rect">
            <a:avLst/>
          </a:prstGeom>
        </p:spPr>
      </p:pic>
      <p:pic>
        <p:nvPicPr>
          <p:cNvPr id="19" name="Picture 18"/>
          <p:cNvPicPr>
            <a:picLocks noChangeAspect="1"/>
          </p:cNvPicPr>
          <p:nvPr/>
        </p:nvPicPr>
        <p:blipFill rotWithShape="1">
          <a:blip r:embed="rId6"/>
          <a:srcRect r="32167"/>
          <a:stretch/>
        </p:blipFill>
        <p:spPr>
          <a:xfrm>
            <a:off x="2688343" y="3765125"/>
            <a:ext cx="720902" cy="620648"/>
          </a:xfrm>
          <a:prstGeom prst="rect">
            <a:avLst/>
          </a:prstGeom>
        </p:spPr>
      </p:pic>
      <p:sp>
        <p:nvSpPr>
          <p:cNvPr id="20" name="Rectangle 19"/>
          <p:cNvSpPr/>
          <p:nvPr/>
        </p:nvSpPr>
        <p:spPr>
          <a:xfrm>
            <a:off x="686638" y="988845"/>
            <a:ext cx="1386860" cy="338554"/>
          </a:xfrm>
          <a:prstGeom prst="rect">
            <a:avLst/>
          </a:prstGeom>
          <a:noFill/>
        </p:spPr>
        <p:txBody>
          <a:bodyPr wrap="square" lIns="91440" tIns="45720" rIns="91440" bIns="45720">
            <a:spAutoFit/>
          </a:bodyPr>
          <a:lstStyle/>
          <a:p>
            <a:pPr algn="ctr"/>
            <a:r>
              <a:rPr lang="en-US" sz="16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Main Menu</a:t>
            </a:r>
            <a:endParaRPr lang="en-US" sz="1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1" name="Rectangle 20"/>
          <p:cNvSpPr/>
          <p:nvPr/>
        </p:nvSpPr>
        <p:spPr>
          <a:xfrm>
            <a:off x="406973" y="1219354"/>
            <a:ext cx="1386860" cy="338554"/>
          </a:xfrm>
          <a:prstGeom prst="rect">
            <a:avLst/>
          </a:prstGeom>
          <a:noFill/>
        </p:spPr>
        <p:txBody>
          <a:bodyPr wrap="square" lIns="91440" tIns="45720" rIns="91440" bIns="45720">
            <a:spAutoFit/>
          </a:bodyPr>
          <a:lstStyle/>
          <a:p>
            <a:pPr algn="ctr"/>
            <a:r>
              <a:rPr lang="en-US" sz="16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Shop</a:t>
            </a:r>
            <a:endParaRPr lang="en-US" sz="1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22" name="Picture 21"/>
          <p:cNvPicPr>
            <a:picLocks noChangeAspect="1"/>
          </p:cNvPicPr>
          <p:nvPr/>
        </p:nvPicPr>
        <p:blipFill rotWithShape="1">
          <a:blip r:embed="rId2"/>
          <a:srcRect l="19608" r="20143"/>
          <a:stretch/>
        </p:blipFill>
        <p:spPr>
          <a:xfrm>
            <a:off x="4530796" y="283335"/>
            <a:ext cx="2987899" cy="6033752"/>
          </a:xfrm>
          <a:prstGeom prst="rect">
            <a:avLst/>
          </a:prstGeom>
        </p:spPr>
      </p:pic>
      <p:pic>
        <p:nvPicPr>
          <p:cNvPr id="23" name="Picture 22"/>
          <p:cNvPicPr>
            <a:picLocks noChangeAspect="1"/>
          </p:cNvPicPr>
          <p:nvPr/>
        </p:nvPicPr>
        <p:blipFill rotWithShape="1">
          <a:blip r:embed="rId3"/>
          <a:srcRect r="9636"/>
          <a:stretch/>
        </p:blipFill>
        <p:spPr>
          <a:xfrm flipH="1">
            <a:off x="4672464" y="1655327"/>
            <a:ext cx="2078743" cy="3995278"/>
          </a:xfrm>
          <a:prstGeom prst="rect">
            <a:avLst/>
          </a:prstGeom>
        </p:spPr>
      </p:pic>
      <p:sp>
        <p:nvSpPr>
          <p:cNvPr id="24" name="Oval 23"/>
          <p:cNvSpPr/>
          <p:nvPr/>
        </p:nvSpPr>
        <p:spPr>
          <a:xfrm>
            <a:off x="6934521" y="1057802"/>
            <a:ext cx="304509" cy="3231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896740" y="1092396"/>
            <a:ext cx="463752" cy="253916"/>
          </a:xfrm>
          <a:prstGeom prst="rect">
            <a:avLst/>
          </a:prstGeom>
          <a:noFill/>
        </p:spPr>
        <p:txBody>
          <a:bodyPr wrap="square" rtlCol="0">
            <a:spAutoFit/>
          </a:bodyPr>
          <a:lstStyle/>
          <a:p>
            <a:r>
              <a:rPr lang="en-US" sz="1050" dirty="0" smtClean="0"/>
              <a:t>500</a:t>
            </a:r>
            <a:endParaRPr lang="en-US" sz="1050" dirty="0"/>
          </a:p>
        </p:txBody>
      </p:sp>
      <p:sp>
        <p:nvSpPr>
          <p:cNvPr id="29" name="Rectangle 28"/>
          <p:cNvSpPr/>
          <p:nvPr/>
        </p:nvSpPr>
        <p:spPr>
          <a:xfrm>
            <a:off x="4637885" y="988845"/>
            <a:ext cx="1386860" cy="338554"/>
          </a:xfrm>
          <a:prstGeom prst="rect">
            <a:avLst/>
          </a:prstGeom>
          <a:noFill/>
        </p:spPr>
        <p:txBody>
          <a:bodyPr wrap="square" lIns="91440" tIns="45720" rIns="91440" bIns="45720">
            <a:spAutoFit/>
          </a:bodyPr>
          <a:lstStyle/>
          <a:p>
            <a:pPr algn="ctr"/>
            <a:r>
              <a:rPr lang="en-US" sz="16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Main Menu</a:t>
            </a:r>
            <a:endParaRPr lang="en-US" sz="1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0" name="Rectangle 29"/>
          <p:cNvSpPr/>
          <p:nvPr/>
        </p:nvSpPr>
        <p:spPr>
          <a:xfrm>
            <a:off x="4358220" y="1219354"/>
            <a:ext cx="1386860" cy="338554"/>
          </a:xfrm>
          <a:prstGeom prst="rect">
            <a:avLst/>
          </a:prstGeom>
          <a:noFill/>
        </p:spPr>
        <p:txBody>
          <a:bodyPr wrap="square" lIns="91440" tIns="45720" rIns="91440" bIns="45720">
            <a:spAutoFit/>
          </a:bodyPr>
          <a:lstStyle/>
          <a:p>
            <a:pPr algn="ctr"/>
            <a:r>
              <a:rPr lang="en-US" sz="16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Shop</a:t>
            </a:r>
            <a:endParaRPr lang="en-US" sz="1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31" name="Picture 30"/>
          <p:cNvPicPr>
            <a:picLocks noChangeAspect="1"/>
          </p:cNvPicPr>
          <p:nvPr/>
        </p:nvPicPr>
        <p:blipFill rotWithShape="1">
          <a:blip r:embed="rId2"/>
          <a:srcRect l="19608" r="20143"/>
          <a:stretch/>
        </p:blipFill>
        <p:spPr>
          <a:xfrm>
            <a:off x="8482043" y="283335"/>
            <a:ext cx="2987899" cy="6033752"/>
          </a:xfrm>
          <a:prstGeom prst="rect">
            <a:avLst/>
          </a:prstGeom>
        </p:spPr>
      </p:pic>
      <p:pic>
        <p:nvPicPr>
          <p:cNvPr id="32" name="Picture 31"/>
          <p:cNvPicPr>
            <a:picLocks noChangeAspect="1"/>
          </p:cNvPicPr>
          <p:nvPr/>
        </p:nvPicPr>
        <p:blipFill rotWithShape="1">
          <a:blip r:embed="rId3"/>
          <a:srcRect r="9636"/>
          <a:stretch/>
        </p:blipFill>
        <p:spPr>
          <a:xfrm flipH="1">
            <a:off x="8623711" y="1655327"/>
            <a:ext cx="2078743" cy="3995278"/>
          </a:xfrm>
          <a:prstGeom prst="rect">
            <a:avLst/>
          </a:prstGeom>
        </p:spPr>
      </p:pic>
      <p:sp>
        <p:nvSpPr>
          <p:cNvPr id="33" name="Oval 32"/>
          <p:cNvSpPr/>
          <p:nvPr/>
        </p:nvSpPr>
        <p:spPr>
          <a:xfrm>
            <a:off x="10885768" y="1057802"/>
            <a:ext cx="304509" cy="3231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0847987" y="1092396"/>
            <a:ext cx="463752" cy="253916"/>
          </a:xfrm>
          <a:prstGeom prst="rect">
            <a:avLst/>
          </a:prstGeom>
          <a:noFill/>
        </p:spPr>
        <p:txBody>
          <a:bodyPr wrap="square" rtlCol="0">
            <a:spAutoFit/>
          </a:bodyPr>
          <a:lstStyle/>
          <a:p>
            <a:r>
              <a:rPr lang="en-US" sz="1050" dirty="0" smtClean="0"/>
              <a:t>500</a:t>
            </a:r>
            <a:endParaRPr lang="en-US" sz="1050" dirty="0"/>
          </a:p>
        </p:txBody>
      </p:sp>
      <p:sp>
        <p:nvSpPr>
          <p:cNvPr id="38" name="Rectangle 37"/>
          <p:cNvSpPr/>
          <p:nvPr/>
        </p:nvSpPr>
        <p:spPr>
          <a:xfrm>
            <a:off x="8589132" y="988845"/>
            <a:ext cx="1386860" cy="338554"/>
          </a:xfrm>
          <a:prstGeom prst="rect">
            <a:avLst/>
          </a:prstGeom>
          <a:noFill/>
        </p:spPr>
        <p:txBody>
          <a:bodyPr wrap="square" lIns="91440" tIns="45720" rIns="91440" bIns="45720">
            <a:spAutoFit/>
          </a:bodyPr>
          <a:lstStyle/>
          <a:p>
            <a:pPr algn="ctr"/>
            <a:r>
              <a:rPr lang="en-US" sz="16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Main Menu</a:t>
            </a:r>
            <a:endParaRPr lang="en-US" sz="1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9" name="Rectangle 38"/>
          <p:cNvSpPr/>
          <p:nvPr/>
        </p:nvSpPr>
        <p:spPr>
          <a:xfrm>
            <a:off x="8309467" y="1219354"/>
            <a:ext cx="1386860" cy="338554"/>
          </a:xfrm>
          <a:prstGeom prst="rect">
            <a:avLst/>
          </a:prstGeom>
          <a:noFill/>
        </p:spPr>
        <p:txBody>
          <a:bodyPr wrap="square" lIns="91440" tIns="45720" rIns="91440" bIns="45720">
            <a:spAutoFit/>
          </a:bodyPr>
          <a:lstStyle/>
          <a:p>
            <a:pPr algn="ctr"/>
            <a:r>
              <a:rPr lang="en-US" sz="16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Shop</a:t>
            </a:r>
            <a:endParaRPr lang="en-US" sz="1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2" name="Picture 1"/>
          <p:cNvPicPr>
            <a:picLocks noChangeAspect="1"/>
          </p:cNvPicPr>
          <p:nvPr/>
        </p:nvPicPr>
        <p:blipFill rotWithShape="1">
          <a:blip r:embed="rId7"/>
          <a:srcRect l="29941" r="18183" b="19530"/>
          <a:stretch/>
        </p:blipFill>
        <p:spPr>
          <a:xfrm>
            <a:off x="4691384" y="3300211"/>
            <a:ext cx="2688028" cy="2350394"/>
          </a:xfrm>
          <a:prstGeom prst="rect">
            <a:avLst/>
          </a:prstGeom>
        </p:spPr>
      </p:pic>
      <p:pic>
        <p:nvPicPr>
          <p:cNvPr id="3" name="Picture 2"/>
          <p:cNvPicPr>
            <a:picLocks noChangeAspect="1"/>
          </p:cNvPicPr>
          <p:nvPr/>
        </p:nvPicPr>
        <p:blipFill rotWithShape="1">
          <a:blip r:embed="rId7"/>
          <a:srcRect r="7846" b="5411"/>
          <a:stretch/>
        </p:blipFill>
        <p:spPr>
          <a:xfrm>
            <a:off x="621996" y="3430840"/>
            <a:ext cx="2787249" cy="2219765"/>
          </a:xfrm>
          <a:prstGeom prst="rect">
            <a:avLst/>
          </a:prstGeom>
        </p:spPr>
      </p:pic>
      <p:pic>
        <p:nvPicPr>
          <p:cNvPr id="35" name="Picture 34"/>
          <p:cNvPicPr>
            <a:picLocks noChangeAspect="1"/>
          </p:cNvPicPr>
          <p:nvPr/>
        </p:nvPicPr>
        <p:blipFill rotWithShape="1">
          <a:blip r:embed="rId7"/>
          <a:srcRect l="29941" r="18183" b="19530"/>
          <a:stretch/>
        </p:blipFill>
        <p:spPr>
          <a:xfrm>
            <a:off x="8631978" y="3300211"/>
            <a:ext cx="2688028" cy="2350394"/>
          </a:xfrm>
          <a:prstGeom prst="rect">
            <a:avLst/>
          </a:prstGeom>
        </p:spPr>
      </p:pic>
      <p:pic>
        <p:nvPicPr>
          <p:cNvPr id="6" name="Picture 5"/>
          <p:cNvPicPr>
            <a:picLocks noChangeAspect="1"/>
          </p:cNvPicPr>
          <p:nvPr/>
        </p:nvPicPr>
        <p:blipFill>
          <a:blip r:embed="rId8"/>
          <a:stretch>
            <a:fillRect/>
          </a:stretch>
        </p:blipFill>
        <p:spPr>
          <a:xfrm>
            <a:off x="10495811" y="5148192"/>
            <a:ext cx="696622" cy="427126"/>
          </a:xfrm>
          <a:prstGeom prst="rect">
            <a:avLst/>
          </a:prstGeom>
        </p:spPr>
      </p:pic>
      <p:pic>
        <p:nvPicPr>
          <p:cNvPr id="7" name="Picture 6"/>
          <p:cNvPicPr>
            <a:picLocks noChangeAspect="1"/>
          </p:cNvPicPr>
          <p:nvPr/>
        </p:nvPicPr>
        <p:blipFill rotWithShape="1">
          <a:blip r:embed="rId9"/>
          <a:srcRect t="26282" r="26020"/>
          <a:stretch/>
        </p:blipFill>
        <p:spPr>
          <a:xfrm>
            <a:off x="10666074" y="3796402"/>
            <a:ext cx="490671" cy="527518"/>
          </a:xfrm>
          <a:prstGeom prst="rect">
            <a:avLst/>
          </a:prstGeom>
        </p:spPr>
      </p:pic>
      <p:pic>
        <p:nvPicPr>
          <p:cNvPr id="9" name="Picture 8"/>
          <p:cNvPicPr>
            <a:picLocks noChangeAspect="1"/>
          </p:cNvPicPr>
          <p:nvPr/>
        </p:nvPicPr>
        <p:blipFill>
          <a:blip r:embed="rId10"/>
          <a:stretch>
            <a:fillRect/>
          </a:stretch>
        </p:blipFill>
        <p:spPr>
          <a:xfrm>
            <a:off x="10621759" y="4487884"/>
            <a:ext cx="579302" cy="496344"/>
          </a:xfrm>
          <a:prstGeom prst="rect">
            <a:avLst/>
          </a:prstGeom>
        </p:spPr>
      </p:pic>
    </p:spTree>
    <p:extLst>
      <p:ext uri="{BB962C8B-B14F-4D97-AF65-F5344CB8AC3E}">
        <p14:creationId xmlns:p14="http://schemas.microsoft.com/office/powerpoint/2010/main" val="56924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608" r="20143"/>
          <a:stretch/>
        </p:blipFill>
        <p:spPr>
          <a:xfrm>
            <a:off x="579549" y="283335"/>
            <a:ext cx="2987899" cy="6033752"/>
          </a:xfrm>
          <a:prstGeom prst="rect">
            <a:avLst/>
          </a:prstGeom>
        </p:spPr>
      </p:pic>
      <p:pic>
        <p:nvPicPr>
          <p:cNvPr id="8" name="Picture 7"/>
          <p:cNvPicPr>
            <a:picLocks noChangeAspect="1"/>
          </p:cNvPicPr>
          <p:nvPr/>
        </p:nvPicPr>
        <p:blipFill rotWithShape="1">
          <a:blip r:embed="rId3"/>
          <a:srcRect r="9636"/>
          <a:stretch/>
        </p:blipFill>
        <p:spPr>
          <a:xfrm flipH="1">
            <a:off x="721217" y="1655327"/>
            <a:ext cx="2078743" cy="3995278"/>
          </a:xfrm>
          <a:prstGeom prst="rect">
            <a:avLst/>
          </a:prstGeom>
        </p:spPr>
      </p:pic>
      <p:sp>
        <p:nvSpPr>
          <p:cNvPr id="14" name="Oval 13"/>
          <p:cNvSpPr/>
          <p:nvPr/>
        </p:nvSpPr>
        <p:spPr>
          <a:xfrm>
            <a:off x="2983274" y="1057802"/>
            <a:ext cx="304509" cy="3231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945493" y="1092396"/>
            <a:ext cx="463752" cy="253916"/>
          </a:xfrm>
          <a:prstGeom prst="rect">
            <a:avLst/>
          </a:prstGeom>
          <a:noFill/>
        </p:spPr>
        <p:txBody>
          <a:bodyPr wrap="square" rtlCol="0">
            <a:spAutoFit/>
          </a:bodyPr>
          <a:lstStyle/>
          <a:p>
            <a:r>
              <a:rPr lang="en-US" sz="1050" dirty="0" smtClean="0"/>
              <a:t>560</a:t>
            </a:r>
            <a:endParaRPr lang="en-US" sz="1050" dirty="0"/>
          </a:p>
        </p:txBody>
      </p:sp>
      <p:sp>
        <p:nvSpPr>
          <p:cNvPr id="20" name="Rectangle 19"/>
          <p:cNvSpPr/>
          <p:nvPr/>
        </p:nvSpPr>
        <p:spPr>
          <a:xfrm>
            <a:off x="686638" y="988845"/>
            <a:ext cx="1386860" cy="338554"/>
          </a:xfrm>
          <a:prstGeom prst="rect">
            <a:avLst/>
          </a:prstGeom>
          <a:noFill/>
        </p:spPr>
        <p:txBody>
          <a:bodyPr wrap="square" lIns="91440" tIns="45720" rIns="91440" bIns="45720">
            <a:spAutoFit/>
          </a:bodyPr>
          <a:lstStyle/>
          <a:p>
            <a:pPr algn="ctr"/>
            <a:r>
              <a:rPr lang="en-US" sz="16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Main Menu</a:t>
            </a:r>
            <a:endParaRPr lang="en-US" sz="1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1" name="Rectangle 20"/>
          <p:cNvSpPr/>
          <p:nvPr/>
        </p:nvSpPr>
        <p:spPr>
          <a:xfrm>
            <a:off x="406973" y="1219354"/>
            <a:ext cx="1386860" cy="338554"/>
          </a:xfrm>
          <a:prstGeom prst="rect">
            <a:avLst/>
          </a:prstGeom>
          <a:noFill/>
        </p:spPr>
        <p:txBody>
          <a:bodyPr wrap="square" lIns="91440" tIns="45720" rIns="91440" bIns="45720">
            <a:spAutoFit/>
          </a:bodyPr>
          <a:lstStyle/>
          <a:p>
            <a:pPr algn="ctr"/>
            <a:r>
              <a:rPr lang="en-US" sz="16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Shop</a:t>
            </a:r>
            <a:endParaRPr lang="en-US" sz="1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22" name="Picture 21"/>
          <p:cNvPicPr>
            <a:picLocks noChangeAspect="1"/>
          </p:cNvPicPr>
          <p:nvPr/>
        </p:nvPicPr>
        <p:blipFill rotWithShape="1">
          <a:blip r:embed="rId2"/>
          <a:srcRect l="19608" r="20143"/>
          <a:stretch/>
        </p:blipFill>
        <p:spPr>
          <a:xfrm>
            <a:off x="4530796" y="283335"/>
            <a:ext cx="2987899" cy="6033752"/>
          </a:xfrm>
          <a:prstGeom prst="rect">
            <a:avLst/>
          </a:prstGeom>
        </p:spPr>
      </p:pic>
      <p:pic>
        <p:nvPicPr>
          <p:cNvPr id="23" name="Picture 22"/>
          <p:cNvPicPr>
            <a:picLocks noChangeAspect="1"/>
          </p:cNvPicPr>
          <p:nvPr/>
        </p:nvPicPr>
        <p:blipFill rotWithShape="1">
          <a:blip r:embed="rId3"/>
          <a:srcRect r="9636"/>
          <a:stretch/>
        </p:blipFill>
        <p:spPr>
          <a:xfrm flipH="1">
            <a:off x="4672464" y="1655327"/>
            <a:ext cx="2078743" cy="3995278"/>
          </a:xfrm>
          <a:prstGeom prst="rect">
            <a:avLst/>
          </a:prstGeom>
        </p:spPr>
      </p:pic>
      <p:sp>
        <p:nvSpPr>
          <p:cNvPr id="24" name="Oval 23"/>
          <p:cNvSpPr/>
          <p:nvPr/>
        </p:nvSpPr>
        <p:spPr>
          <a:xfrm>
            <a:off x="6934521" y="1057802"/>
            <a:ext cx="304509" cy="3231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896740" y="1092396"/>
            <a:ext cx="463752" cy="253916"/>
          </a:xfrm>
          <a:prstGeom prst="rect">
            <a:avLst/>
          </a:prstGeom>
          <a:noFill/>
        </p:spPr>
        <p:txBody>
          <a:bodyPr wrap="square" rtlCol="0">
            <a:spAutoFit/>
          </a:bodyPr>
          <a:lstStyle/>
          <a:p>
            <a:r>
              <a:rPr lang="en-US" sz="1050" dirty="0" smtClean="0"/>
              <a:t>800</a:t>
            </a:r>
            <a:endParaRPr lang="en-US" sz="1050" dirty="0"/>
          </a:p>
        </p:txBody>
      </p:sp>
      <p:sp>
        <p:nvSpPr>
          <p:cNvPr id="29" name="Rectangle 28"/>
          <p:cNvSpPr/>
          <p:nvPr/>
        </p:nvSpPr>
        <p:spPr>
          <a:xfrm>
            <a:off x="4637885" y="988845"/>
            <a:ext cx="1386860" cy="338554"/>
          </a:xfrm>
          <a:prstGeom prst="rect">
            <a:avLst/>
          </a:prstGeom>
          <a:noFill/>
        </p:spPr>
        <p:txBody>
          <a:bodyPr wrap="square" lIns="91440" tIns="45720" rIns="91440" bIns="45720">
            <a:spAutoFit/>
          </a:bodyPr>
          <a:lstStyle/>
          <a:p>
            <a:pPr algn="ctr"/>
            <a:r>
              <a:rPr lang="en-US" sz="16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Main Menu</a:t>
            </a:r>
            <a:endParaRPr lang="en-US" sz="1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0" name="Rectangle 29"/>
          <p:cNvSpPr/>
          <p:nvPr/>
        </p:nvSpPr>
        <p:spPr>
          <a:xfrm>
            <a:off x="4358220" y="1219354"/>
            <a:ext cx="1386860" cy="338554"/>
          </a:xfrm>
          <a:prstGeom prst="rect">
            <a:avLst/>
          </a:prstGeom>
          <a:noFill/>
        </p:spPr>
        <p:txBody>
          <a:bodyPr wrap="square" lIns="91440" tIns="45720" rIns="91440" bIns="45720">
            <a:spAutoFit/>
          </a:bodyPr>
          <a:lstStyle/>
          <a:p>
            <a:pPr algn="ctr"/>
            <a:r>
              <a:rPr lang="en-US" sz="16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Shop</a:t>
            </a:r>
            <a:endParaRPr lang="en-US" sz="1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31" name="Picture 30"/>
          <p:cNvPicPr>
            <a:picLocks noChangeAspect="1"/>
          </p:cNvPicPr>
          <p:nvPr/>
        </p:nvPicPr>
        <p:blipFill rotWithShape="1">
          <a:blip r:embed="rId2"/>
          <a:srcRect l="19608" r="20143"/>
          <a:stretch/>
        </p:blipFill>
        <p:spPr>
          <a:xfrm>
            <a:off x="8482043" y="283335"/>
            <a:ext cx="2987899" cy="6033752"/>
          </a:xfrm>
          <a:prstGeom prst="rect">
            <a:avLst/>
          </a:prstGeom>
        </p:spPr>
      </p:pic>
      <p:pic>
        <p:nvPicPr>
          <p:cNvPr id="32" name="Picture 31"/>
          <p:cNvPicPr>
            <a:picLocks noChangeAspect="1"/>
          </p:cNvPicPr>
          <p:nvPr/>
        </p:nvPicPr>
        <p:blipFill rotWithShape="1">
          <a:blip r:embed="rId3"/>
          <a:srcRect r="9636"/>
          <a:stretch/>
        </p:blipFill>
        <p:spPr>
          <a:xfrm flipH="1">
            <a:off x="8623711" y="1655327"/>
            <a:ext cx="2078743" cy="3995278"/>
          </a:xfrm>
          <a:prstGeom prst="rect">
            <a:avLst/>
          </a:prstGeom>
        </p:spPr>
      </p:pic>
      <p:sp>
        <p:nvSpPr>
          <p:cNvPr id="33" name="Oval 32"/>
          <p:cNvSpPr/>
          <p:nvPr/>
        </p:nvSpPr>
        <p:spPr>
          <a:xfrm>
            <a:off x="10885768" y="1057802"/>
            <a:ext cx="304509" cy="3231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0847987" y="1092396"/>
            <a:ext cx="463752" cy="253916"/>
          </a:xfrm>
          <a:prstGeom prst="rect">
            <a:avLst/>
          </a:prstGeom>
          <a:noFill/>
        </p:spPr>
        <p:txBody>
          <a:bodyPr wrap="square" rtlCol="0">
            <a:spAutoFit/>
          </a:bodyPr>
          <a:lstStyle/>
          <a:p>
            <a:r>
              <a:rPr lang="en-US" sz="1050" dirty="0" smtClean="0"/>
              <a:t>900</a:t>
            </a:r>
            <a:endParaRPr lang="en-US" sz="1050" dirty="0"/>
          </a:p>
        </p:txBody>
      </p:sp>
      <p:sp>
        <p:nvSpPr>
          <p:cNvPr id="38" name="Rectangle 37"/>
          <p:cNvSpPr/>
          <p:nvPr/>
        </p:nvSpPr>
        <p:spPr>
          <a:xfrm>
            <a:off x="8589132" y="988845"/>
            <a:ext cx="1386860" cy="338554"/>
          </a:xfrm>
          <a:prstGeom prst="rect">
            <a:avLst/>
          </a:prstGeom>
          <a:noFill/>
        </p:spPr>
        <p:txBody>
          <a:bodyPr wrap="square" lIns="91440" tIns="45720" rIns="91440" bIns="45720">
            <a:spAutoFit/>
          </a:bodyPr>
          <a:lstStyle/>
          <a:p>
            <a:pPr algn="ctr"/>
            <a:r>
              <a:rPr lang="en-US" sz="16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Main Menu</a:t>
            </a:r>
            <a:endParaRPr lang="en-US" sz="1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9" name="Rectangle 38"/>
          <p:cNvSpPr/>
          <p:nvPr/>
        </p:nvSpPr>
        <p:spPr>
          <a:xfrm>
            <a:off x="8309467" y="1219354"/>
            <a:ext cx="1386860" cy="338554"/>
          </a:xfrm>
          <a:prstGeom prst="rect">
            <a:avLst/>
          </a:prstGeom>
          <a:noFill/>
        </p:spPr>
        <p:txBody>
          <a:bodyPr wrap="square" lIns="91440" tIns="45720" rIns="91440" bIns="45720">
            <a:spAutoFit/>
          </a:bodyPr>
          <a:lstStyle/>
          <a:p>
            <a:pPr algn="ctr"/>
            <a:r>
              <a:rPr lang="en-US" sz="16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Shop</a:t>
            </a:r>
            <a:endParaRPr lang="en-US" sz="1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5" name="Picture 4"/>
          <p:cNvPicPr>
            <a:picLocks noChangeAspect="1"/>
          </p:cNvPicPr>
          <p:nvPr/>
        </p:nvPicPr>
        <p:blipFill>
          <a:blip r:embed="rId4"/>
          <a:stretch>
            <a:fillRect/>
          </a:stretch>
        </p:blipFill>
        <p:spPr>
          <a:xfrm>
            <a:off x="724278" y="3372837"/>
            <a:ext cx="2684967" cy="2277768"/>
          </a:xfrm>
          <a:prstGeom prst="rect">
            <a:avLst/>
          </a:prstGeom>
        </p:spPr>
      </p:pic>
      <p:pic>
        <p:nvPicPr>
          <p:cNvPr id="6" name="Picture 5"/>
          <p:cNvPicPr>
            <a:picLocks noChangeAspect="1"/>
          </p:cNvPicPr>
          <p:nvPr/>
        </p:nvPicPr>
        <p:blipFill>
          <a:blip r:embed="rId5"/>
          <a:stretch>
            <a:fillRect/>
          </a:stretch>
        </p:blipFill>
        <p:spPr>
          <a:xfrm>
            <a:off x="1441086" y="3408645"/>
            <a:ext cx="1264824" cy="775513"/>
          </a:xfrm>
          <a:prstGeom prst="rect">
            <a:avLst/>
          </a:prstGeom>
        </p:spPr>
      </p:pic>
      <p:sp>
        <p:nvSpPr>
          <p:cNvPr id="36" name="Oval 35"/>
          <p:cNvSpPr/>
          <p:nvPr/>
        </p:nvSpPr>
        <p:spPr>
          <a:xfrm>
            <a:off x="2879194" y="2902269"/>
            <a:ext cx="304509" cy="3231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741298" y="2613759"/>
            <a:ext cx="304509" cy="3231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6"/>
          <a:stretch>
            <a:fillRect/>
          </a:stretch>
        </p:blipFill>
        <p:spPr>
          <a:xfrm>
            <a:off x="4715080" y="3510844"/>
            <a:ext cx="2690845" cy="2806243"/>
          </a:xfrm>
          <a:prstGeom prst="rect">
            <a:avLst/>
          </a:prstGeom>
        </p:spPr>
      </p:pic>
      <p:pic>
        <p:nvPicPr>
          <p:cNvPr id="40" name="Picture 39"/>
          <p:cNvPicPr>
            <a:picLocks noChangeAspect="1"/>
          </p:cNvPicPr>
          <p:nvPr/>
        </p:nvPicPr>
        <p:blipFill>
          <a:blip r:embed="rId5"/>
          <a:stretch>
            <a:fillRect/>
          </a:stretch>
        </p:blipFill>
        <p:spPr>
          <a:xfrm>
            <a:off x="5677844" y="4774757"/>
            <a:ext cx="1264824" cy="775513"/>
          </a:xfrm>
          <a:prstGeom prst="rect">
            <a:avLst/>
          </a:prstGeom>
        </p:spPr>
      </p:pic>
      <p:sp>
        <p:nvSpPr>
          <p:cNvPr id="41" name="Oval 40"/>
          <p:cNvSpPr/>
          <p:nvPr/>
        </p:nvSpPr>
        <p:spPr>
          <a:xfrm>
            <a:off x="6705108" y="1951878"/>
            <a:ext cx="304509" cy="3231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6824107" y="1687430"/>
            <a:ext cx="304509" cy="3231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5"/>
          <a:stretch>
            <a:fillRect/>
          </a:stretch>
        </p:blipFill>
        <p:spPr>
          <a:xfrm>
            <a:off x="9925453" y="3999244"/>
            <a:ext cx="1264824" cy="775513"/>
          </a:xfrm>
          <a:prstGeom prst="rect">
            <a:avLst/>
          </a:prstGeom>
        </p:spPr>
      </p:pic>
    </p:spTree>
    <p:extLst>
      <p:ext uri="{BB962C8B-B14F-4D97-AF65-F5344CB8AC3E}">
        <p14:creationId xmlns:p14="http://schemas.microsoft.com/office/powerpoint/2010/main" val="1459514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9608" r="20143"/>
          <a:stretch/>
        </p:blipFill>
        <p:spPr>
          <a:xfrm>
            <a:off x="579549" y="283335"/>
            <a:ext cx="2987899" cy="6033752"/>
          </a:xfrm>
          <a:prstGeom prst="rect">
            <a:avLst/>
          </a:prstGeom>
        </p:spPr>
      </p:pic>
      <p:pic>
        <p:nvPicPr>
          <p:cNvPr id="8" name="Picture 7"/>
          <p:cNvPicPr>
            <a:picLocks noChangeAspect="1"/>
          </p:cNvPicPr>
          <p:nvPr/>
        </p:nvPicPr>
        <p:blipFill rotWithShape="1">
          <a:blip r:embed="rId3"/>
          <a:srcRect r="9636"/>
          <a:stretch/>
        </p:blipFill>
        <p:spPr>
          <a:xfrm flipH="1">
            <a:off x="721217" y="1655327"/>
            <a:ext cx="2078743" cy="3995278"/>
          </a:xfrm>
          <a:prstGeom prst="rect">
            <a:avLst/>
          </a:prstGeom>
        </p:spPr>
      </p:pic>
      <p:sp>
        <p:nvSpPr>
          <p:cNvPr id="14" name="Oval 13"/>
          <p:cNvSpPr/>
          <p:nvPr/>
        </p:nvSpPr>
        <p:spPr>
          <a:xfrm>
            <a:off x="2983274" y="1057802"/>
            <a:ext cx="304509" cy="3231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945493" y="1092396"/>
            <a:ext cx="463752" cy="253916"/>
          </a:xfrm>
          <a:prstGeom prst="rect">
            <a:avLst/>
          </a:prstGeom>
          <a:noFill/>
        </p:spPr>
        <p:txBody>
          <a:bodyPr wrap="square" rtlCol="0">
            <a:spAutoFit/>
          </a:bodyPr>
          <a:lstStyle/>
          <a:p>
            <a:r>
              <a:rPr lang="en-US" sz="1050" dirty="0" smtClean="0"/>
              <a:t>900</a:t>
            </a:r>
            <a:endParaRPr lang="en-US" sz="1050" dirty="0"/>
          </a:p>
        </p:txBody>
      </p:sp>
      <p:sp>
        <p:nvSpPr>
          <p:cNvPr id="20" name="Rectangle 19"/>
          <p:cNvSpPr/>
          <p:nvPr/>
        </p:nvSpPr>
        <p:spPr>
          <a:xfrm>
            <a:off x="686638" y="988845"/>
            <a:ext cx="1386860" cy="338554"/>
          </a:xfrm>
          <a:prstGeom prst="rect">
            <a:avLst/>
          </a:prstGeom>
          <a:noFill/>
        </p:spPr>
        <p:txBody>
          <a:bodyPr wrap="square" lIns="91440" tIns="45720" rIns="91440" bIns="45720">
            <a:spAutoFit/>
          </a:bodyPr>
          <a:lstStyle/>
          <a:p>
            <a:pPr algn="ctr"/>
            <a:r>
              <a:rPr lang="en-US" sz="16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Main Menu</a:t>
            </a:r>
            <a:endParaRPr lang="en-US" sz="1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1" name="Rectangle 20"/>
          <p:cNvSpPr/>
          <p:nvPr/>
        </p:nvSpPr>
        <p:spPr>
          <a:xfrm>
            <a:off x="406973" y="1219354"/>
            <a:ext cx="1386860" cy="338554"/>
          </a:xfrm>
          <a:prstGeom prst="rect">
            <a:avLst/>
          </a:prstGeom>
          <a:noFill/>
        </p:spPr>
        <p:txBody>
          <a:bodyPr wrap="square" lIns="91440" tIns="45720" rIns="91440" bIns="45720">
            <a:spAutoFit/>
          </a:bodyPr>
          <a:lstStyle/>
          <a:p>
            <a:pPr algn="ctr"/>
            <a:r>
              <a:rPr lang="en-US" sz="16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Shop</a:t>
            </a:r>
            <a:endParaRPr lang="en-US" sz="1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22" name="Picture 21"/>
          <p:cNvPicPr>
            <a:picLocks noChangeAspect="1"/>
          </p:cNvPicPr>
          <p:nvPr/>
        </p:nvPicPr>
        <p:blipFill rotWithShape="1">
          <a:blip r:embed="rId2"/>
          <a:srcRect l="19608" r="20143"/>
          <a:stretch/>
        </p:blipFill>
        <p:spPr>
          <a:xfrm>
            <a:off x="4530796" y="283335"/>
            <a:ext cx="2987899" cy="6033752"/>
          </a:xfrm>
          <a:prstGeom prst="rect">
            <a:avLst/>
          </a:prstGeom>
        </p:spPr>
      </p:pic>
      <p:pic>
        <p:nvPicPr>
          <p:cNvPr id="23" name="Picture 22"/>
          <p:cNvPicPr>
            <a:picLocks noChangeAspect="1"/>
          </p:cNvPicPr>
          <p:nvPr/>
        </p:nvPicPr>
        <p:blipFill rotWithShape="1">
          <a:blip r:embed="rId3"/>
          <a:srcRect r="9636"/>
          <a:stretch/>
        </p:blipFill>
        <p:spPr>
          <a:xfrm flipH="1">
            <a:off x="4672464" y="1655327"/>
            <a:ext cx="2078743" cy="3995278"/>
          </a:xfrm>
          <a:prstGeom prst="rect">
            <a:avLst/>
          </a:prstGeom>
        </p:spPr>
      </p:pic>
      <p:sp>
        <p:nvSpPr>
          <p:cNvPr id="24" name="Oval 23"/>
          <p:cNvSpPr/>
          <p:nvPr/>
        </p:nvSpPr>
        <p:spPr>
          <a:xfrm>
            <a:off x="6934521" y="1057802"/>
            <a:ext cx="304509" cy="3231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896740" y="1092396"/>
            <a:ext cx="463752" cy="253916"/>
          </a:xfrm>
          <a:prstGeom prst="rect">
            <a:avLst/>
          </a:prstGeom>
          <a:noFill/>
        </p:spPr>
        <p:txBody>
          <a:bodyPr wrap="square" rtlCol="0">
            <a:spAutoFit/>
          </a:bodyPr>
          <a:lstStyle/>
          <a:p>
            <a:r>
              <a:rPr lang="en-US" sz="1050" dirty="0" smtClean="0"/>
              <a:t>90</a:t>
            </a:r>
            <a:r>
              <a:rPr lang="en-US" sz="1050" dirty="0" smtClean="0"/>
              <a:t>0</a:t>
            </a:r>
            <a:endParaRPr lang="en-US" sz="1050" dirty="0"/>
          </a:p>
        </p:txBody>
      </p:sp>
      <p:sp>
        <p:nvSpPr>
          <p:cNvPr id="29" name="Rectangle 28"/>
          <p:cNvSpPr/>
          <p:nvPr/>
        </p:nvSpPr>
        <p:spPr>
          <a:xfrm>
            <a:off x="4637885" y="988845"/>
            <a:ext cx="1386860" cy="338554"/>
          </a:xfrm>
          <a:prstGeom prst="rect">
            <a:avLst/>
          </a:prstGeom>
          <a:noFill/>
        </p:spPr>
        <p:txBody>
          <a:bodyPr wrap="square" lIns="91440" tIns="45720" rIns="91440" bIns="45720">
            <a:spAutoFit/>
          </a:bodyPr>
          <a:lstStyle/>
          <a:p>
            <a:pPr algn="ctr"/>
            <a:r>
              <a:rPr lang="en-US" sz="16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Main Menu</a:t>
            </a:r>
            <a:endParaRPr lang="en-US" sz="1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0" name="Rectangle 29"/>
          <p:cNvSpPr/>
          <p:nvPr/>
        </p:nvSpPr>
        <p:spPr>
          <a:xfrm>
            <a:off x="4358220" y="1219354"/>
            <a:ext cx="1386860" cy="338554"/>
          </a:xfrm>
          <a:prstGeom prst="rect">
            <a:avLst/>
          </a:prstGeom>
          <a:noFill/>
        </p:spPr>
        <p:txBody>
          <a:bodyPr wrap="square" lIns="91440" tIns="45720" rIns="91440" bIns="45720">
            <a:spAutoFit/>
          </a:bodyPr>
          <a:lstStyle/>
          <a:p>
            <a:pPr algn="ctr"/>
            <a:r>
              <a:rPr lang="en-US" sz="16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Shop</a:t>
            </a:r>
            <a:endParaRPr lang="en-US" sz="1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31" name="Picture 30"/>
          <p:cNvPicPr>
            <a:picLocks noChangeAspect="1"/>
          </p:cNvPicPr>
          <p:nvPr/>
        </p:nvPicPr>
        <p:blipFill rotWithShape="1">
          <a:blip r:embed="rId2"/>
          <a:srcRect l="19608" r="20143"/>
          <a:stretch/>
        </p:blipFill>
        <p:spPr>
          <a:xfrm>
            <a:off x="8482043" y="283335"/>
            <a:ext cx="2987899" cy="6033752"/>
          </a:xfrm>
          <a:prstGeom prst="rect">
            <a:avLst/>
          </a:prstGeom>
        </p:spPr>
      </p:pic>
      <p:pic>
        <p:nvPicPr>
          <p:cNvPr id="32" name="Picture 31"/>
          <p:cNvPicPr>
            <a:picLocks noChangeAspect="1"/>
          </p:cNvPicPr>
          <p:nvPr/>
        </p:nvPicPr>
        <p:blipFill rotWithShape="1">
          <a:blip r:embed="rId3"/>
          <a:srcRect r="9636"/>
          <a:stretch/>
        </p:blipFill>
        <p:spPr>
          <a:xfrm flipH="1">
            <a:off x="8623711" y="1655327"/>
            <a:ext cx="2078743" cy="3995278"/>
          </a:xfrm>
          <a:prstGeom prst="rect">
            <a:avLst/>
          </a:prstGeom>
        </p:spPr>
      </p:pic>
      <p:sp>
        <p:nvSpPr>
          <p:cNvPr id="33" name="Oval 32"/>
          <p:cNvSpPr/>
          <p:nvPr/>
        </p:nvSpPr>
        <p:spPr>
          <a:xfrm>
            <a:off x="10885768" y="1057802"/>
            <a:ext cx="304509" cy="3231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0847987" y="1092396"/>
            <a:ext cx="463752" cy="253916"/>
          </a:xfrm>
          <a:prstGeom prst="rect">
            <a:avLst/>
          </a:prstGeom>
          <a:noFill/>
        </p:spPr>
        <p:txBody>
          <a:bodyPr wrap="square" rtlCol="0">
            <a:spAutoFit/>
          </a:bodyPr>
          <a:lstStyle/>
          <a:p>
            <a:r>
              <a:rPr lang="en-US" sz="1050" dirty="0" smtClean="0"/>
              <a:t>900</a:t>
            </a:r>
            <a:endParaRPr lang="en-US" sz="1050" dirty="0"/>
          </a:p>
        </p:txBody>
      </p:sp>
      <p:sp>
        <p:nvSpPr>
          <p:cNvPr id="38" name="Rectangle 37"/>
          <p:cNvSpPr/>
          <p:nvPr/>
        </p:nvSpPr>
        <p:spPr>
          <a:xfrm>
            <a:off x="8589132" y="988845"/>
            <a:ext cx="1386860" cy="338554"/>
          </a:xfrm>
          <a:prstGeom prst="rect">
            <a:avLst/>
          </a:prstGeom>
          <a:noFill/>
        </p:spPr>
        <p:txBody>
          <a:bodyPr wrap="square" lIns="91440" tIns="45720" rIns="91440" bIns="45720">
            <a:spAutoFit/>
          </a:bodyPr>
          <a:lstStyle/>
          <a:p>
            <a:pPr algn="ctr"/>
            <a:r>
              <a:rPr lang="en-US" sz="16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Main Menu</a:t>
            </a:r>
            <a:endParaRPr lang="en-US" sz="1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9" name="Rectangle 38"/>
          <p:cNvSpPr/>
          <p:nvPr/>
        </p:nvSpPr>
        <p:spPr>
          <a:xfrm>
            <a:off x="8309467" y="1219354"/>
            <a:ext cx="1386860" cy="338554"/>
          </a:xfrm>
          <a:prstGeom prst="rect">
            <a:avLst/>
          </a:prstGeom>
          <a:noFill/>
        </p:spPr>
        <p:txBody>
          <a:bodyPr wrap="square" lIns="91440" tIns="45720" rIns="91440" bIns="45720">
            <a:spAutoFit/>
          </a:bodyPr>
          <a:lstStyle/>
          <a:p>
            <a:pPr algn="ctr"/>
            <a:r>
              <a:rPr lang="en-US" sz="1600" b="1" cap="none" spc="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Shop</a:t>
            </a:r>
            <a:endParaRPr lang="en-US" sz="1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2" name="Picture 1"/>
          <p:cNvPicPr>
            <a:picLocks noChangeAspect="1"/>
          </p:cNvPicPr>
          <p:nvPr/>
        </p:nvPicPr>
        <p:blipFill>
          <a:blip r:embed="rId4"/>
          <a:stretch>
            <a:fillRect/>
          </a:stretch>
        </p:blipFill>
        <p:spPr>
          <a:xfrm>
            <a:off x="2136057" y="4305794"/>
            <a:ext cx="895532" cy="937925"/>
          </a:xfrm>
          <a:prstGeom prst="rect">
            <a:avLst/>
          </a:prstGeom>
        </p:spPr>
      </p:pic>
      <p:pic>
        <p:nvPicPr>
          <p:cNvPr id="3" name="Picture 2"/>
          <p:cNvPicPr>
            <a:picLocks noChangeAspect="1"/>
          </p:cNvPicPr>
          <p:nvPr/>
        </p:nvPicPr>
        <p:blipFill>
          <a:blip r:embed="rId5"/>
          <a:stretch>
            <a:fillRect/>
          </a:stretch>
        </p:blipFill>
        <p:spPr>
          <a:xfrm>
            <a:off x="5918939" y="3647904"/>
            <a:ext cx="1441553" cy="1856292"/>
          </a:xfrm>
          <a:prstGeom prst="rect">
            <a:avLst/>
          </a:prstGeom>
        </p:spPr>
      </p:pic>
      <p:pic>
        <p:nvPicPr>
          <p:cNvPr id="44" name="Picture 43"/>
          <p:cNvPicPr>
            <a:picLocks noChangeAspect="1"/>
          </p:cNvPicPr>
          <p:nvPr/>
        </p:nvPicPr>
        <p:blipFill rotWithShape="1">
          <a:blip r:embed="rId6"/>
          <a:srcRect l="6035" t="16483" r="6214" b="17606"/>
          <a:stretch/>
        </p:blipFill>
        <p:spPr>
          <a:xfrm>
            <a:off x="10573810" y="5098783"/>
            <a:ext cx="691884" cy="519679"/>
          </a:xfrm>
          <a:prstGeom prst="rect">
            <a:avLst/>
          </a:prstGeom>
        </p:spPr>
      </p:pic>
      <p:pic>
        <p:nvPicPr>
          <p:cNvPr id="45" name="Picture 44"/>
          <p:cNvPicPr>
            <a:picLocks noChangeAspect="1"/>
          </p:cNvPicPr>
          <p:nvPr/>
        </p:nvPicPr>
        <p:blipFill rotWithShape="1">
          <a:blip r:embed="rId7"/>
          <a:srcRect r="32167"/>
          <a:stretch/>
        </p:blipFill>
        <p:spPr>
          <a:xfrm>
            <a:off x="10559301" y="3750916"/>
            <a:ext cx="720902" cy="620648"/>
          </a:xfrm>
          <a:prstGeom prst="rect">
            <a:avLst/>
          </a:prstGeom>
        </p:spPr>
      </p:pic>
      <p:pic>
        <p:nvPicPr>
          <p:cNvPr id="47" name="Picture 46"/>
          <p:cNvPicPr>
            <a:picLocks noChangeAspect="1"/>
          </p:cNvPicPr>
          <p:nvPr/>
        </p:nvPicPr>
        <p:blipFill>
          <a:blip r:embed="rId5"/>
          <a:stretch>
            <a:fillRect/>
          </a:stretch>
        </p:blipFill>
        <p:spPr>
          <a:xfrm>
            <a:off x="10702454" y="4305794"/>
            <a:ext cx="572540" cy="737261"/>
          </a:xfrm>
          <a:prstGeom prst="rect">
            <a:avLst/>
          </a:prstGeom>
        </p:spPr>
      </p:pic>
    </p:spTree>
    <p:extLst>
      <p:ext uri="{BB962C8B-B14F-4D97-AF65-F5344CB8AC3E}">
        <p14:creationId xmlns:p14="http://schemas.microsoft.com/office/powerpoint/2010/main" val="509482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xmlns=""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US">
                <a:solidFill>
                  <a:schemeClr val="accent1"/>
                </a:solidFill>
              </a:rPr>
              <a:t>Game Mechanics</a:t>
            </a:r>
          </a:p>
        </p:txBody>
      </p:sp>
      <p:sp>
        <p:nvSpPr>
          <p:cNvPr id="3" name="Content Placeholder 2"/>
          <p:cNvSpPr>
            <a:spLocks noGrp="1"/>
          </p:cNvSpPr>
          <p:nvPr>
            <p:ph idx="1"/>
          </p:nvPr>
        </p:nvSpPr>
        <p:spPr>
          <a:xfrm>
            <a:off x="4976031" y="963877"/>
            <a:ext cx="6377769" cy="4930246"/>
          </a:xfrm>
        </p:spPr>
        <p:txBody>
          <a:bodyPr anchor="ctr">
            <a:normAutofit/>
          </a:bodyPr>
          <a:lstStyle/>
          <a:p>
            <a:pPr marL="0" marR="0" lvl="0" indent="0" defTabSz="914400" eaLnBrk="1" fontAlgn="auto" latinLnBrk="0" hangingPunct="1">
              <a:spcBef>
                <a:spcPts val="0"/>
              </a:spcBef>
              <a:spcAft>
                <a:spcPts val="600"/>
              </a:spcAft>
              <a:buClrTx/>
              <a:buSzTx/>
              <a:buFontTx/>
              <a:buNone/>
              <a:tabLst/>
              <a:defRPr/>
            </a:pPr>
            <a:r>
              <a:rPr lang="en-US" sz="2400"/>
              <a:t>Ralph loves to eat.  Ralph can’t hold anything down.  Player purchases groceries at the store using coins and then feeds Ralph to earn coins.  When Ralph ralphs, barf spews all over the screen.  Player uses cleaning supplies to clean the screen.  Cleaning supplies may be purchased at the store using coins.  The bigger the spew, the more coins are earned.  Player also receives free coins, each day as a gift.  On occasion, player also receives food items or cleaning supplies as a gift.  Player can earn coins by getting Ralph to ralph, receiving daily gifts, watching ads, or purchasing coins.</a:t>
            </a:r>
          </a:p>
        </p:txBody>
      </p:sp>
    </p:spTree>
    <p:extLst>
      <p:ext uri="{BB962C8B-B14F-4D97-AF65-F5344CB8AC3E}">
        <p14:creationId xmlns:p14="http://schemas.microsoft.com/office/powerpoint/2010/main" val="35430931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xmlns=""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US">
                <a:solidFill>
                  <a:schemeClr val="accent1"/>
                </a:solidFill>
              </a:rPr>
              <a:t>Coins Diminishing Returns</a:t>
            </a:r>
          </a:p>
        </p:txBody>
      </p:sp>
      <p:sp>
        <p:nvSpPr>
          <p:cNvPr id="3" name="Content Placeholder 2"/>
          <p:cNvSpPr>
            <a:spLocks noGrp="1"/>
          </p:cNvSpPr>
          <p:nvPr>
            <p:ph idx="1"/>
          </p:nvPr>
        </p:nvSpPr>
        <p:spPr>
          <a:xfrm>
            <a:off x="4976031" y="963877"/>
            <a:ext cx="6377769" cy="4930246"/>
          </a:xfrm>
        </p:spPr>
        <p:txBody>
          <a:bodyPr anchor="ctr">
            <a:normAutofit/>
          </a:bodyPr>
          <a:lstStyle/>
          <a:p>
            <a:pPr lvl="0"/>
            <a:r>
              <a:rPr lang="en-US" sz="2400" dirty="0"/>
              <a:t>Coins earned for each barf are equal to 75% of coins used to feed Ralph and cause the barf.  </a:t>
            </a:r>
          </a:p>
          <a:p>
            <a:pPr lvl="0"/>
            <a:r>
              <a:rPr lang="en-US" sz="2400" dirty="0"/>
              <a:t>Clean-up must also be replenished and uses a fixed amount of coins per clean-up. </a:t>
            </a:r>
          </a:p>
          <a:p>
            <a:r>
              <a:rPr lang="en-US" sz="2400" dirty="0"/>
              <a:t>A player should be able to play for approximately 10 minutes before coins are depleted.</a:t>
            </a:r>
          </a:p>
          <a:p>
            <a:r>
              <a:rPr lang="en-US" sz="2400" dirty="0"/>
              <a:t>When coins are depleted, Ralph becomes hungry and begs for food.</a:t>
            </a:r>
          </a:p>
          <a:p>
            <a:pPr lvl="0"/>
            <a:endParaRPr lang="en-US" sz="2400" dirty="0"/>
          </a:p>
          <a:p>
            <a:endParaRPr lang="en-US" sz="2400" dirty="0"/>
          </a:p>
        </p:txBody>
      </p:sp>
    </p:spTree>
    <p:extLst>
      <p:ext uri="{BB962C8B-B14F-4D97-AF65-F5344CB8AC3E}">
        <p14:creationId xmlns:p14="http://schemas.microsoft.com/office/powerpoint/2010/main" val="37934093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xmlns=""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US" dirty="0" smtClean="0">
                <a:solidFill>
                  <a:schemeClr val="accent1"/>
                </a:solidFill>
              </a:rPr>
              <a:t>Daily </a:t>
            </a:r>
            <a:r>
              <a:rPr lang="en-US" dirty="0">
                <a:solidFill>
                  <a:schemeClr val="accent1"/>
                </a:solidFill>
              </a:rPr>
              <a:t>Gifts</a:t>
            </a:r>
          </a:p>
        </p:txBody>
      </p:sp>
      <p:sp>
        <p:nvSpPr>
          <p:cNvPr id="3" name="Content Placeholder 2"/>
          <p:cNvSpPr>
            <a:spLocks noGrp="1"/>
          </p:cNvSpPr>
          <p:nvPr>
            <p:ph idx="1"/>
          </p:nvPr>
        </p:nvSpPr>
        <p:spPr>
          <a:xfrm>
            <a:off x="4976031" y="963877"/>
            <a:ext cx="6377769" cy="4930246"/>
          </a:xfrm>
        </p:spPr>
        <p:txBody>
          <a:bodyPr anchor="ctr">
            <a:normAutofit/>
          </a:bodyPr>
          <a:lstStyle/>
          <a:p>
            <a:r>
              <a:rPr lang="en-US" sz="2400"/>
              <a:t>Each day you get a gift of coins that is equal to 3 </a:t>
            </a:r>
            <a:r>
              <a:rPr lang="mr-IN" sz="2400"/>
              <a:t>–</a:t>
            </a:r>
            <a:r>
              <a:rPr lang="en-US" sz="2400"/>
              <a:t> 7 awkward rounds of ralphing.</a:t>
            </a:r>
          </a:p>
          <a:p>
            <a:r>
              <a:rPr lang="en-US" sz="2400"/>
              <a:t>The daily gift also includes a bonus if you watch an ad.</a:t>
            </a:r>
          </a:p>
          <a:p>
            <a:pPr lvl="1"/>
            <a:r>
              <a:rPr lang="en-US"/>
              <a:t>10% of the time coins for 1 more round</a:t>
            </a:r>
          </a:p>
          <a:p>
            <a:pPr lvl="1"/>
            <a:r>
              <a:rPr lang="en-US"/>
              <a:t>84% of the time a food item</a:t>
            </a:r>
          </a:p>
          <a:p>
            <a:pPr lvl="1"/>
            <a:r>
              <a:rPr lang="en-US"/>
              <a:t>1% of the time a ralph character</a:t>
            </a:r>
          </a:p>
          <a:p>
            <a:pPr lvl="1"/>
            <a:r>
              <a:rPr lang="en-US"/>
              <a:t>5% of the time cleaning supplies</a:t>
            </a:r>
          </a:p>
        </p:txBody>
      </p:sp>
    </p:spTree>
    <p:extLst>
      <p:ext uri="{BB962C8B-B14F-4D97-AF65-F5344CB8AC3E}">
        <p14:creationId xmlns:p14="http://schemas.microsoft.com/office/powerpoint/2010/main" val="28287020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xmlns=""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US">
                <a:solidFill>
                  <a:schemeClr val="accent1"/>
                </a:solidFill>
              </a:rPr>
              <a:t>Ads</a:t>
            </a:r>
          </a:p>
        </p:txBody>
      </p:sp>
      <p:sp>
        <p:nvSpPr>
          <p:cNvPr id="3" name="Content Placeholder 2"/>
          <p:cNvSpPr>
            <a:spLocks noGrp="1"/>
          </p:cNvSpPr>
          <p:nvPr>
            <p:ph idx="1"/>
          </p:nvPr>
        </p:nvSpPr>
        <p:spPr>
          <a:xfrm>
            <a:off x="4976031" y="963877"/>
            <a:ext cx="6377769" cy="4930246"/>
          </a:xfrm>
        </p:spPr>
        <p:txBody>
          <a:bodyPr anchor="ctr">
            <a:normAutofit/>
          </a:bodyPr>
          <a:lstStyle/>
          <a:p>
            <a:r>
              <a:rPr lang="en-US" sz="2400"/>
              <a:t>An interruption ad plays at the end of every cleaning randomly as follows:</a:t>
            </a:r>
          </a:p>
          <a:p>
            <a:pPr lvl="1"/>
            <a:r>
              <a:rPr lang="en-US"/>
              <a:t>10% chance after 1 round</a:t>
            </a:r>
          </a:p>
          <a:p>
            <a:pPr lvl="1"/>
            <a:r>
              <a:rPr lang="en-US"/>
              <a:t>30% chance after 2 rounds</a:t>
            </a:r>
          </a:p>
          <a:p>
            <a:pPr lvl="1"/>
            <a:r>
              <a:rPr lang="en-US"/>
              <a:t>50% chance after 3 or more rounds</a:t>
            </a:r>
          </a:p>
          <a:p>
            <a:r>
              <a:rPr lang="en-US" sz="2400"/>
              <a:t>A token food item is given after every interruption ad.</a:t>
            </a:r>
          </a:p>
          <a:p>
            <a:r>
              <a:rPr lang="en-US" sz="2400"/>
              <a:t>A player can watch an ad at any time for coins equivalent to 110% of food that is needed to make ralph barf. </a:t>
            </a:r>
          </a:p>
          <a:p>
            <a:endParaRPr lang="en-US" sz="2400"/>
          </a:p>
          <a:p>
            <a:pPr lvl="1"/>
            <a:endParaRPr lang="en-US"/>
          </a:p>
        </p:txBody>
      </p:sp>
    </p:spTree>
    <p:extLst>
      <p:ext uri="{BB962C8B-B14F-4D97-AF65-F5344CB8AC3E}">
        <p14:creationId xmlns:p14="http://schemas.microsoft.com/office/powerpoint/2010/main" val="32733471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xmlns=""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US">
                <a:solidFill>
                  <a:schemeClr val="accent1"/>
                </a:solidFill>
              </a:rPr>
              <a:t>Store</a:t>
            </a:r>
          </a:p>
        </p:txBody>
      </p:sp>
      <p:sp>
        <p:nvSpPr>
          <p:cNvPr id="3" name="Content Placeholder 2"/>
          <p:cNvSpPr>
            <a:spLocks noGrp="1"/>
          </p:cNvSpPr>
          <p:nvPr>
            <p:ph idx="1"/>
          </p:nvPr>
        </p:nvSpPr>
        <p:spPr>
          <a:xfrm>
            <a:off x="4976031" y="963877"/>
            <a:ext cx="6377769" cy="4930246"/>
          </a:xfrm>
        </p:spPr>
        <p:txBody>
          <a:bodyPr anchor="ctr">
            <a:normAutofit/>
          </a:bodyPr>
          <a:lstStyle/>
          <a:p>
            <a:r>
              <a:rPr lang="en-US" sz="2200"/>
              <a:t>Coins can be used to purchase food, cleaning supplies, mystery gifts, and Ralph characters.</a:t>
            </a:r>
          </a:p>
          <a:p>
            <a:r>
              <a:rPr lang="en-US" sz="2200"/>
              <a:t>Amount of coins used for food correspond to how much spew is produced.</a:t>
            </a:r>
          </a:p>
          <a:p>
            <a:r>
              <a:rPr lang="en-US" sz="2200"/>
              <a:t>Cost of cleaning supplies corresponds to both number of uses and effectiveness.</a:t>
            </a:r>
          </a:p>
          <a:p>
            <a:pPr lvl="1"/>
            <a:r>
              <a:rPr lang="en-US" sz="2200"/>
              <a:t>Wipes clean a smaller area than Barf Buster™ and Robosuck™</a:t>
            </a:r>
          </a:p>
          <a:p>
            <a:r>
              <a:rPr lang="en-US" sz="2200"/>
              <a:t>Cost of characters corresponds to how strong their stomachs are in resisting barfing.</a:t>
            </a:r>
          </a:p>
          <a:p>
            <a:r>
              <a:rPr lang="en-US" sz="2200"/>
              <a:t>At checkout, offer coupons</a:t>
            </a:r>
          </a:p>
          <a:p>
            <a:pPr lvl="1"/>
            <a:r>
              <a:rPr lang="en-US" sz="2200"/>
              <a:t>75% of the time offer 25% off</a:t>
            </a:r>
          </a:p>
          <a:p>
            <a:pPr lvl="1"/>
            <a:r>
              <a:rPr lang="en-US" sz="2200"/>
              <a:t>25% of the time offer 10% off</a:t>
            </a:r>
          </a:p>
        </p:txBody>
      </p:sp>
    </p:spTree>
    <p:extLst>
      <p:ext uri="{BB962C8B-B14F-4D97-AF65-F5344CB8AC3E}">
        <p14:creationId xmlns:p14="http://schemas.microsoft.com/office/powerpoint/2010/main" val="10052861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xmlns=""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US">
                <a:solidFill>
                  <a:schemeClr val="accent1"/>
                </a:solidFill>
              </a:rPr>
              <a:t>Awkward Situations (worlds)</a:t>
            </a:r>
          </a:p>
        </p:txBody>
      </p:sp>
      <p:sp>
        <p:nvSpPr>
          <p:cNvPr id="3" name="Content Placeholder 2"/>
          <p:cNvSpPr>
            <a:spLocks noGrp="1"/>
          </p:cNvSpPr>
          <p:nvPr>
            <p:ph idx="1"/>
          </p:nvPr>
        </p:nvSpPr>
        <p:spPr>
          <a:xfrm>
            <a:off x="4976031" y="963877"/>
            <a:ext cx="6377769" cy="4930246"/>
          </a:xfrm>
        </p:spPr>
        <p:txBody>
          <a:bodyPr anchor="ctr">
            <a:normAutofit/>
          </a:bodyPr>
          <a:lstStyle/>
          <a:p>
            <a:r>
              <a:rPr lang="en-US" sz="2400"/>
              <a:t>Ralph is seated in an awkward situation with other people.</a:t>
            </a:r>
          </a:p>
          <a:p>
            <a:r>
              <a:rPr lang="en-US" sz="2400"/>
              <a:t>Text bubbles show the conversation</a:t>
            </a:r>
          </a:p>
          <a:p>
            <a:r>
              <a:rPr lang="en-US" sz="2400"/>
              <a:t>Ralph gets sicker and sicker until he ruins the moment by ralphing all over the place.</a:t>
            </a:r>
          </a:p>
          <a:p>
            <a:endParaRPr lang="en-US" sz="2400"/>
          </a:p>
        </p:txBody>
      </p:sp>
    </p:spTree>
    <p:extLst>
      <p:ext uri="{BB962C8B-B14F-4D97-AF65-F5344CB8AC3E}">
        <p14:creationId xmlns:p14="http://schemas.microsoft.com/office/powerpoint/2010/main" val="22722680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497179" y="4483119"/>
            <a:ext cx="2277979" cy="197708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solidFill>
                  <a:schemeClr val="tx1"/>
                </a:solidFill>
              </a:rPr>
              <a:t>Cleaners:</a:t>
            </a:r>
          </a:p>
          <a:p>
            <a:endParaRPr lang="en-US" dirty="0" smtClean="0">
              <a:solidFill>
                <a:schemeClr val="tx1"/>
              </a:solidFill>
            </a:endParaRPr>
          </a:p>
          <a:p>
            <a:r>
              <a:rPr lang="en-US" dirty="0" smtClean="0">
                <a:solidFill>
                  <a:schemeClr val="tx1"/>
                </a:solidFill>
              </a:rPr>
              <a:t>Barf Wipes</a:t>
            </a:r>
          </a:p>
          <a:p>
            <a:r>
              <a:rPr lang="en-US" dirty="0" smtClean="0">
                <a:solidFill>
                  <a:schemeClr val="tx1"/>
                </a:solidFill>
              </a:rPr>
              <a:t>Barf Buster</a:t>
            </a:r>
          </a:p>
          <a:p>
            <a:r>
              <a:rPr lang="en-US" dirty="0" err="1" smtClean="0">
                <a:solidFill>
                  <a:schemeClr val="tx1"/>
                </a:solidFill>
              </a:rPr>
              <a:t>Robo</a:t>
            </a:r>
            <a:r>
              <a:rPr lang="en-US" dirty="0" smtClean="0">
                <a:solidFill>
                  <a:schemeClr val="tx1"/>
                </a:solidFill>
              </a:rPr>
              <a:t> Suck</a:t>
            </a:r>
          </a:p>
          <a:p>
            <a:r>
              <a:rPr lang="en-US" dirty="0" smtClean="0">
                <a:solidFill>
                  <a:schemeClr val="tx1"/>
                </a:solidFill>
              </a:rPr>
              <a:t>Barf Mop</a:t>
            </a:r>
          </a:p>
        </p:txBody>
      </p:sp>
      <p:sp>
        <p:nvSpPr>
          <p:cNvPr id="8" name="Rectangle 7"/>
          <p:cNvSpPr/>
          <p:nvPr/>
        </p:nvSpPr>
        <p:spPr>
          <a:xfrm>
            <a:off x="3497179" y="576216"/>
            <a:ext cx="2277979" cy="3553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Foods:</a:t>
            </a:r>
          </a:p>
          <a:p>
            <a:endParaRPr lang="en-US" dirty="0"/>
          </a:p>
          <a:p>
            <a:r>
              <a:rPr lang="en-US" dirty="0" smtClean="0"/>
              <a:t>Brussel Sprouts</a:t>
            </a:r>
          </a:p>
          <a:p>
            <a:r>
              <a:rPr lang="en-US" dirty="0" smtClean="0"/>
              <a:t>Hard boiled egg</a:t>
            </a:r>
          </a:p>
          <a:p>
            <a:r>
              <a:rPr lang="en-US" dirty="0" smtClean="0"/>
              <a:t>Anchovies</a:t>
            </a:r>
          </a:p>
          <a:p>
            <a:r>
              <a:rPr lang="en-US" dirty="0" smtClean="0"/>
              <a:t>Worms</a:t>
            </a:r>
          </a:p>
          <a:p>
            <a:r>
              <a:rPr lang="en-US" dirty="0" err="1" smtClean="0"/>
              <a:t>Tortia</a:t>
            </a:r>
            <a:r>
              <a:rPr lang="en-US" dirty="0" smtClean="0"/>
              <a:t> chips</a:t>
            </a:r>
          </a:p>
          <a:p>
            <a:r>
              <a:rPr lang="en-US" dirty="0" smtClean="0"/>
              <a:t>Liver</a:t>
            </a:r>
          </a:p>
          <a:p>
            <a:r>
              <a:rPr lang="en-US" dirty="0" smtClean="0"/>
              <a:t>Snails</a:t>
            </a:r>
          </a:p>
          <a:p>
            <a:r>
              <a:rPr lang="en-US" dirty="0" smtClean="0"/>
              <a:t>Buttermilk</a:t>
            </a:r>
          </a:p>
          <a:p>
            <a:r>
              <a:rPr lang="en-US" dirty="0" smtClean="0"/>
              <a:t>Chicken hearts</a:t>
            </a:r>
          </a:p>
          <a:p>
            <a:r>
              <a:rPr lang="en-US" dirty="0" smtClean="0"/>
              <a:t>Chocolate covered </a:t>
            </a:r>
            <a:r>
              <a:rPr lang="en-US" dirty="0" err="1" smtClean="0"/>
              <a:t>flys</a:t>
            </a:r>
            <a:endParaRPr lang="en-US" dirty="0" smtClean="0"/>
          </a:p>
          <a:p>
            <a:endParaRPr lang="en-US" dirty="0" smtClean="0"/>
          </a:p>
          <a:p>
            <a:endParaRPr lang="en-US" dirty="0"/>
          </a:p>
        </p:txBody>
      </p:sp>
      <p:sp>
        <p:nvSpPr>
          <p:cNvPr id="9" name="Rectangle 8"/>
          <p:cNvSpPr/>
          <p:nvPr/>
        </p:nvSpPr>
        <p:spPr>
          <a:xfrm>
            <a:off x="6513096" y="584887"/>
            <a:ext cx="2165684" cy="206206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Gifts:</a:t>
            </a:r>
          </a:p>
          <a:p>
            <a:endParaRPr lang="en-US" dirty="0" smtClean="0"/>
          </a:p>
          <a:p>
            <a:r>
              <a:rPr lang="en-US" dirty="0" smtClean="0"/>
              <a:t>Daily Food Gift</a:t>
            </a:r>
          </a:p>
          <a:p>
            <a:r>
              <a:rPr lang="en-US" dirty="0" smtClean="0"/>
              <a:t>Surprise Gifts</a:t>
            </a:r>
          </a:p>
          <a:p>
            <a:r>
              <a:rPr lang="en-US" dirty="0" smtClean="0"/>
              <a:t>Coupons good for x% off at the store</a:t>
            </a:r>
            <a:endParaRPr lang="en-US" dirty="0"/>
          </a:p>
        </p:txBody>
      </p:sp>
      <p:sp>
        <p:nvSpPr>
          <p:cNvPr id="10" name="Rectangle 9"/>
          <p:cNvSpPr/>
          <p:nvPr/>
        </p:nvSpPr>
        <p:spPr>
          <a:xfrm>
            <a:off x="9416718" y="551503"/>
            <a:ext cx="2165684" cy="30961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Ralphs Characters</a:t>
            </a:r>
          </a:p>
          <a:p>
            <a:endParaRPr lang="en-US" dirty="0" smtClean="0"/>
          </a:p>
          <a:p>
            <a:r>
              <a:rPr lang="en-US" dirty="0" smtClean="0"/>
              <a:t>Regular Ralph</a:t>
            </a:r>
          </a:p>
          <a:p>
            <a:r>
              <a:rPr lang="en-US" dirty="0" smtClean="0"/>
              <a:t>Female </a:t>
            </a:r>
            <a:r>
              <a:rPr lang="en-US" dirty="0" err="1" smtClean="0"/>
              <a:t>Ralphina</a:t>
            </a:r>
            <a:r>
              <a:rPr lang="en-US" dirty="0" smtClean="0"/>
              <a:t>?</a:t>
            </a:r>
          </a:p>
          <a:p>
            <a:r>
              <a:rPr lang="en-US" dirty="0" smtClean="0"/>
              <a:t>Punk Rock Ralph</a:t>
            </a:r>
          </a:p>
          <a:p>
            <a:r>
              <a:rPr lang="en-US" dirty="0" smtClean="0"/>
              <a:t>Trump Ralph</a:t>
            </a:r>
          </a:p>
          <a:p>
            <a:r>
              <a:rPr lang="en-US" dirty="0" smtClean="0"/>
              <a:t>Clinton </a:t>
            </a:r>
            <a:r>
              <a:rPr lang="en-US" dirty="0" err="1" smtClean="0"/>
              <a:t>Ralphina</a:t>
            </a:r>
            <a:endParaRPr lang="en-US" dirty="0" smtClean="0"/>
          </a:p>
          <a:p>
            <a:r>
              <a:rPr lang="en-US" dirty="0" err="1" smtClean="0"/>
              <a:t>Kapernick</a:t>
            </a:r>
            <a:r>
              <a:rPr lang="en-US" dirty="0" smtClean="0"/>
              <a:t> Ralph</a:t>
            </a:r>
          </a:p>
          <a:p>
            <a:r>
              <a:rPr lang="en-US" dirty="0" smtClean="0"/>
              <a:t>Jedi Ralph</a:t>
            </a:r>
          </a:p>
          <a:p>
            <a:endParaRPr lang="en-US" dirty="0"/>
          </a:p>
        </p:txBody>
      </p:sp>
      <p:sp>
        <p:nvSpPr>
          <p:cNvPr id="11" name="Rectangle 10"/>
          <p:cNvSpPr/>
          <p:nvPr/>
        </p:nvSpPr>
        <p:spPr>
          <a:xfrm>
            <a:off x="593557" y="584887"/>
            <a:ext cx="2165684" cy="587531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smtClean="0"/>
              <a:t>Awkward Situations:</a:t>
            </a:r>
          </a:p>
          <a:p>
            <a:endParaRPr lang="en-US" dirty="0" smtClean="0"/>
          </a:p>
          <a:p>
            <a:r>
              <a:rPr lang="en-US" dirty="0" smtClean="0"/>
              <a:t>Date/ Restaurant</a:t>
            </a:r>
          </a:p>
          <a:p>
            <a:r>
              <a:rPr lang="en-US" dirty="0" smtClean="0"/>
              <a:t>Wedding</a:t>
            </a:r>
          </a:p>
          <a:p>
            <a:r>
              <a:rPr lang="en-US" dirty="0" smtClean="0"/>
              <a:t>Church</a:t>
            </a:r>
          </a:p>
          <a:p>
            <a:r>
              <a:rPr lang="en-US" dirty="0" smtClean="0"/>
              <a:t>Meeting</a:t>
            </a:r>
          </a:p>
          <a:p>
            <a:r>
              <a:rPr lang="en-US" dirty="0" smtClean="0"/>
              <a:t>Airplane</a:t>
            </a:r>
          </a:p>
          <a:p>
            <a:r>
              <a:rPr lang="en-US" dirty="0" smtClean="0"/>
              <a:t>Car</a:t>
            </a:r>
          </a:p>
          <a:p>
            <a:r>
              <a:rPr lang="en-US" dirty="0" smtClean="0"/>
              <a:t>Picnic/BBQ</a:t>
            </a:r>
          </a:p>
          <a:p>
            <a:r>
              <a:rPr lang="en-US" dirty="0" smtClean="0"/>
              <a:t>Party</a:t>
            </a:r>
          </a:p>
          <a:p>
            <a:r>
              <a:rPr lang="en-US" dirty="0" smtClean="0"/>
              <a:t>Movie/Play</a:t>
            </a:r>
          </a:p>
          <a:p>
            <a:r>
              <a:rPr lang="en-US" dirty="0" smtClean="0"/>
              <a:t>Class/School</a:t>
            </a:r>
          </a:p>
          <a:p>
            <a:r>
              <a:rPr lang="en-US" dirty="0" smtClean="0"/>
              <a:t>Soccer Game</a:t>
            </a:r>
          </a:p>
          <a:p>
            <a:r>
              <a:rPr lang="en-US" dirty="0" smtClean="0"/>
              <a:t>Concert</a:t>
            </a:r>
          </a:p>
          <a:p>
            <a:r>
              <a:rPr lang="en-US" dirty="0" smtClean="0"/>
              <a:t>Fair</a:t>
            </a:r>
          </a:p>
          <a:p>
            <a:r>
              <a:rPr lang="en-US" dirty="0" smtClean="0"/>
              <a:t>Amusement park</a:t>
            </a:r>
          </a:p>
          <a:p>
            <a:r>
              <a:rPr lang="en-US" dirty="0" smtClean="0"/>
              <a:t>Speech</a:t>
            </a:r>
          </a:p>
          <a:p>
            <a:r>
              <a:rPr lang="en-US" dirty="0" smtClean="0"/>
              <a:t>Beach</a:t>
            </a:r>
            <a:endParaRPr lang="en-US" dirty="0"/>
          </a:p>
        </p:txBody>
      </p:sp>
    </p:spTree>
    <p:extLst>
      <p:ext uri="{BB962C8B-B14F-4D97-AF65-F5344CB8AC3E}">
        <p14:creationId xmlns:p14="http://schemas.microsoft.com/office/powerpoint/2010/main" val="5198538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2849</TotalTime>
  <Words>790</Words>
  <Application>Microsoft Macintosh PowerPoint</Application>
  <PresentationFormat>Widescreen</PresentationFormat>
  <Paragraphs>208</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Calibri</vt:lpstr>
      <vt:lpstr>Calibri Light</vt:lpstr>
      <vt:lpstr>Mangal</vt:lpstr>
      <vt:lpstr>Times New Roman</vt:lpstr>
      <vt:lpstr>Arial</vt:lpstr>
      <vt:lpstr>Office Theme</vt:lpstr>
      <vt:lpstr>RALPH</vt:lpstr>
      <vt:lpstr>RALPH</vt:lpstr>
      <vt:lpstr>Game Mechanics</vt:lpstr>
      <vt:lpstr>Coins Diminishing Returns</vt:lpstr>
      <vt:lpstr>Daily Gifts</vt:lpstr>
      <vt:lpstr>Ads</vt:lpstr>
      <vt:lpstr>Store</vt:lpstr>
      <vt:lpstr>Awkward Situations (worlds)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RALPH</dc:title>
  <dc:creator>Brian Ranck</dc:creator>
  <cp:lastModifiedBy>Brian Ranck</cp:lastModifiedBy>
  <cp:revision>37</cp:revision>
  <dcterms:created xsi:type="dcterms:W3CDTF">2017-12-22T14:07:53Z</dcterms:created>
  <dcterms:modified xsi:type="dcterms:W3CDTF">2017-12-28T05:31:10Z</dcterms:modified>
</cp:coreProperties>
</file>